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Economica"/>
      <p:regular r:id="rId32"/>
      <p:bold r:id="rId33"/>
      <p:italic r:id="rId34"/>
      <p:boldItalic r:id="rId35"/>
    </p:embeddedFont>
    <p:embeddedFont>
      <p:font typeface="Frank Ruhl Libre"/>
      <p:regular r:id="rId36"/>
      <p:bold r:id="rId37"/>
    </p:embeddedFont>
    <p:embeddedFont>
      <p:font typeface="Bebas Neue"/>
      <p:regular r:id="rId38"/>
    </p:embeddedFont>
    <p:embeddedFont>
      <p:font typeface="Alegreya Medium"/>
      <p:regular r:id="rId39"/>
      <p:bold r:id="rId40"/>
      <p:italic r:id="rId41"/>
      <p:boldItalic r:id="rId42"/>
    </p:embeddedFont>
    <p:embeddedFont>
      <p:font typeface="Alegreya ExtraBold"/>
      <p:bold r:id="rId43"/>
      <p:boldItalic r:id="rId44"/>
    </p:embeddedFont>
    <p:embeddedFont>
      <p:font typeface="Alegreya Black"/>
      <p:bold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  <p:embeddedFont>
      <p:font typeface="Alegreya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legreyaMedium-bold.fntdata"/><Relationship Id="rId42" Type="http://schemas.openxmlformats.org/officeDocument/2006/relationships/font" Target="fonts/AlegreyaMedium-boldItalic.fntdata"/><Relationship Id="rId41" Type="http://schemas.openxmlformats.org/officeDocument/2006/relationships/font" Target="fonts/AlegreyaMedium-italic.fntdata"/><Relationship Id="rId44" Type="http://schemas.openxmlformats.org/officeDocument/2006/relationships/font" Target="fonts/AlegreyaExtraBold-boldItalic.fntdata"/><Relationship Id="rId43" Type="http://schemas.openxmlformats.org/officeDocument/2006/relationships/font" Target="fonts/AlegreyaExtraBold-bold.fntdata"/><Relationship Id="rId46" Type="http://schemas.openxmlformats.org/officeDocument/2006/relationships/font" Target="fonts/AlegreyaBlack-boldItalic.fntdata"/><Relationship Id="rId45" Type="http://schemas.openxmlformats.org/officeDocument/2006/relationships/font" Target="fonts/AlegreyaBlack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Economica-bold.fntdata"/><Relationship Id="rId32" Type="http://schemas.openxmlformats.org/officeDocument/2006/relationships/font" Target="fonts/Economica-regular.fntdata"/><Relationship Id="rId35" Type="http://schemas.openxmlformats.org/officeDocument/2006/relationships/font" Target="fonts/Economica-boldItalic.fntdata"/><Relationship Id="rId34" Type="http://schemas.openxmlformats.org/officeDocument/2006/relationships/font" Target="fonts/Economica-italic.fntdata"/><Relationship Id="rId37" Type="http://schemas.openxmlformats.org/officeDocument/2006/relationships/font" Target="fonts/FrankRuhlLibre-bold.fntdata"/><Relationship Id="rId36" Type="http://schemas.openxmlformats.org/officeDocument/2006/relationships/font" Target="fonts/FrankRuhlLibre-regular.fntdata"/><Relationship Id="rId39" Type="http://schemas.openxmlformats.org/officeDocument/2006/relationships/font" Target="fonts/AlegreyaMedium-regular.fntdata"/><Relationship Id="rId38" Type="http://schemas.openxmlformats.org/officeDocument/2006/relationships/font" Target="fonts/BebasNeue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Alegreya-regular.fntdata"/><Relationship Id="rId50" Type="http://schemas.openxmlformats.org/officeDocument/2006/relationships/font" Target="fonts/OpenSans-boldItalic.fntdata"/><Relationship Id="rId53" Type="http://schemas.openxmlformats.org/officeDocument/2006/relationships/font" Target="fonts/Alegreya-italic.fntdata"/><Relationship Id="rId52" Type="http://schemas.openxmlformats.org/officeDocument/2006/relationships/font" Target="fonts/Alegrey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Alegreya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30ac18578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30ac18578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30ac18578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30ac18578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30ac185789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30ac185789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b013307742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b013307742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30ac185789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30ac185789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2f56d3011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2f56d3011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30ac18578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30ac18578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30ac185789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30ac185789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0ac18578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30ac18578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30ac18578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30ac18578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1bf8d60a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1bf8d60a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30ac185789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30ac185789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30ac185789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30ac185789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30ac185789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30ac185789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30ac185789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30ac185789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30ac185789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30ac185789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30ac185789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30ac185789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30ac185789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30ac185789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b013307742_1_2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b013307742_1_2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1bf8d60a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1bf8d60a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2f4175447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2f4175447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b0159c4689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b0159c4689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b01330774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b0133077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b01330774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b01330774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30ac18578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30ac18578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30ac18578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30ac18578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 rot="129388">
            <a:off x="713156" y="539535"/>
            <a:ext cx="7717566" cy="406338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42875" rotWithShape="0" algn="bl" dir="5400000" dist="19050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13"/>
          <p:cNvGrpSpPr/>
          <p:nvPr/>
        </p:nvGrpSpPr>
        <p:grpSpPr>
          <a:xfrm>
            <a:off x="-77400" y="276630"/>
            <a:ext cx="9298800" cy="4590250"/>
            <a:chOff x="-77400" y="276705"/>
            <a:chExt cx="9298800" cy="4590250"/>
          </a:xfrm>
        </p:grpSpPr>
        <p:cxnSp>
          <p:nvCxnSpPr>
            <p:cNvPr id="61" name="Google Shape;61;p13"/>
            <p:cNvCxnSpPr/>
            <p:nvPr/>
          </p:nvCxnSpPr>
          <p:spPr>
            <a:xfrm rot="10800000">
              <a:off x="-77400" y="276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 rot="10800000">
              <a:off x="-77400" y="604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 rot="10800000">
              <a:off x="-77400" y="932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 rot="10800000">
              <a:off x="-77400" y="1260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 rot="10800000">
              <a:off x="-77400" y="1588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 rot="10800000">
              <a:off x="-77400" y="1916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13"/>
            <p:cNvCxnSpPr/>
            <p:nvPr/>
          </p:nvCxnSpPr>
          <p:spPr>
            <a:xfrm rot="10800000">
              <a:off x="-77400" y="2243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13"/>
            <p:cNvCxnSpPr/>
            <p:nvPr/>
          </p:nvCxnSpPr>
          <p:spPr>
            <a:xfrm rot="10800000">
              <a:off x="-77400" y="25718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13"/>
            <p:cNvCxnSpPr/>
            <p:nvPr/>
          </p:nvCxnSpPr>
          <p:spPr>
            <a:xfrm rot="10800000">
              <a:off x="-77400" y="2899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3"/>
            <p:cNvCxnSpPr/>
            <p:nvPr/>
          </p:nvCxnSpPr>
          <p:spPr>
            <a:xfrm rot="10800000">
              <a:off x="-77400" y="3227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 rot="10800000">
              <a:off x="-77400" y="3555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13"/>
            <p:cNvCxnSpPr/>
            <p:nvPr/>
          </p:nvCxnSpPr>
          <p:spPr>
            <a:xfrm rot="10800000">
              <a:off x="-77400" y="3883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3"/>
            <p:cNvCxnSpPr/>
            <p:nvPr/>
          </p:nvCxnSpPr>
          <p:spPr>
            <a:xfrm rot="10800000">
              <a:off x="-77400" y="4211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13"/>
            <p:cNvCxnSpPr/>
            <p:nvPr/>
          </p:nvCxnSpPr>
          <p:spPr>
            <a:xfrm rot="10800000">
              <a:off x="-77400" y="4539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13"/>
            <p:cNvCxnSpPr/>
            <p:nvPr/>
          </p:nvCxnSpPr>
          <p:spPr>
            <a:xfrm rot="10800000">
              <a:off x="-77400" y="4866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6" name="Google Shape;76;p13"/>
          <p:cNvGrpSpPr/>
          <p:nvPr/>
        </p:nvGrpSpPr>
        <p:grpSpPr>
          <a:xfrm>
            <a:off x="713199" y="539553"/>
            <a:ext cx="7717500" cy="4063500"/>
            <a:chOff x="713225" y="539500"/>
            <a:chExt cx="7717500" cy="4063500"/>
          </a:xfrm>
        </p:grpSpPr>
        <p:sp>
          <p:nvSpPr>
            <p:cNvPr id="77" name="Google Shape;77;p13"/>
            <p:cNvSpPr/>
            <p:nvPr/>
          </p:nvSpPr>
          <p:spPr>
            <a:xfrm>
              <a:off x="713225" y="539500"/>
              <a:ext cx="7717500" cy="406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13"/>
            <p:cNvGrpSpPr/>
            <p:nvPr/>
          </p:nvGrpSpPr>
          <p:grpSpPr>
            <a:xfrm>
              <a:off x="810332" y="628218"/>
              <a:ext cx="226106" cy="3886078"/>
              <a:chOff x="317741" y="337528"/>
              <a:chExt cx="274500" cy="4490499"/>
            </a:xfrm>
          </p:grpSpPr>
          <p:sp>
            <p:nvSpPr>
              <p:cNvPr id="79" name="Google Shape;79;p13"/>
              <p:cNvSpPr/>
              <p:nvPr/>
            </p:nvSpPr>
            <p:spPr>
              <a:xfrm>
                <a:off x="317741" y="2445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317741" y="2867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317741" y="32887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17741" y="37103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317741" y="41319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317741" y="45535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317741" y="20239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317741" y="16023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317741" y="11807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317741" y="337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317741" y="759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934980" y="2007361"/>
            <a:ext cx="2637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C4445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1165800" y="643450"/>
            <a:ext cx="68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2" type="subTitle"/>
          </p:nvPr>
        </p:nvSpPr>
        <p:spPr>
          <a:xfrm>
            <a:off x="5505956" y="2007361"/>
            <a:ext cx="2637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C4445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3" type="subTitle"/>
          </p:nvPr>
        </p:nvSpPr>
        <p:spPr>
          <a:xfrm>
            <a:off x="1934980" y="3331711"/>
            <a:ext cx="2637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C4445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4" type="subTitle"/>
          </p:nvPr>
        </p:nvSpPr>
        <p:spPr>
          <a:xfrm>
            <a:off x="5505956" y="3331711"/>
            <a:ext cx="2637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C4445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1147907" y="164377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1147907" y="2968132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4718882" y="1643771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8" type="title"/>
          </p:nvPr>
        </p:nvSpPr>
        <p:spPr>
          <a:xfrm>
            <a:off x="4718882" y="2968132"/>
            <a:ext cx="640200" cy="640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9" type="subTitle"/>
          </p:nvPr>
        </p:nvSpPr>
        <p:spPr>
          <a:xfrm>
            <a:off x="1934975" y="1643762"/>
            <a:ext cx="26370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3" type="subTitle"/>
          </p:nvPr>
        </p:nvSpPr>
        <p:spPr>
          <a:xfrm>
            <a:off x="5505950" y="1643762"/>
            <a:ext cx="26370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4" type="subTitle"/>
          </p:nvPr>
        </p:nvSpPr>
        <p:spPr>
          <a:xfrm>
            <a:off x="1934975" y="2968062"/>
            <a:ext cx="26370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5" type="subTitle"/>
          </p:nvPr>
        </p:nvSpPr>
        <p:spPr>
          <a:xfrm>
            <a:off x="5505950" y="2968062"/>
            <a:ext cx="2637000" cy="36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3" name="Google Shape;103;p13"/>
          <p:cNvSpPr/>
          <p:nvPr/>
        </p:nvSpPr>
        <p:spPr>
          <a:xfrm flipH="1" rot="10800000">
            <a:off x="139798" y="3234763"/>
            <a:ext cx="642590" cy="627421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 flipH="1" rot="10800000">
            <a:off x="8786873" y="1251671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 flipH="1" rot="10800000">
            <a:off x="7954998" y="4866875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3"/>
          <p:cNvSpPr/>
          <p:nvPr/>
        </p:nvSpPr>
        <p:spPr>
          <a:xfrm flipH="1" rot="10800000">
            <a:off x="-184052" y="2575146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3"/>
          <p:cNvSpPr/>
          <p:nvPr/>
        </p:nvSpPr>
        <p:spPr>
          <a:xfrm flipH="1" rot="10800000">
            <a:off x="1926373" y="-172950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/>
          <p:nvPr/>
        </p:nvSpPr>
        <p:spPr>
          <a:xfrm rot="129388">
            <a:off x="713156" y="539535"/>
            <a:ext cx="7717566" cy="406338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42875" rotWithShape="0" algn="bl" dir="5400000" dist="19050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14"/>
          <p:cNvGrpSpPr/>
          <p:nvPr/>
        </p:nvGrpSpPr>
        <p:grpSpPr>
          <a:xfrm>
            <a:off x="-77400" y="276630"/>
            <a:ext cx="9298800" cy="4590250"/>
            <a:chOff x="-77400" y="276705"/>
            <a:chExt cx="9298800" cy="4590250"/>
          </a:xfrm>
        </p:grpSpPr>
        <p:cxnSp>
          <p:nvCxnSpPr>
            <p:cNvPr id="111" name="Google Shape;111;p14"/>
            <p:cNvCxnSpPr/>
            <p:nvPr/>
          </p:nvCxnSpPr>
          <p:spPr>
            <a:xfrm rot="10800000">
              <a:off x="-77400" y="276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4"/>
            <p:cNvCxnSpPr/>
            <p:nvPr/>
          </p:nvCxnSpPr>
          <p:spPr>
            <a:xfrm rot="10800000">
              <a:off x="-77400" y="604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4"/>
            <p:cNvCxnSpPr/>
            <p:nvPr/>
          </p:nvCxnSpPr>
          <p:spPr>
            <a:xfrm rot="10800000">
              <a:off x="-77400" y="932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14"/>
            <p:cNvCxnSpPr/>
            <p:nvPr/>
          </p:nvCxnSpPr>
          <p:spPr>
            <a:xfrm rot="10800000">
              <a:off x="-77400" y="1260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14"/>
            <p:cNvCxnSpPr/>
            <p:nvPr/>
          </p:nvCxnSpPr>
          <p:spPr>
            <a:xfrm rot="10800000">
              <a:off x="-77400" y="1588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14"/>
            <p:cNvCxnSpPr/>
            <p:nvPr/>
          </p:nvCxnSpPr>
          <p:spPr>
            <a:xfrm rot="10800000">
              <a:off x="-77400" y="1916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14"/>
            <p:cNvCxnSpPr/>
            <p:nvPr/>
          </p:nvCxnSpPr>
          <p:spPr>
            <a:xfrm rot="10800000">
              <a:off x="-77400" y="2243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4"/>
            <p:cNvCxnSpPr/>
            <p:nvPr/>
          </p:nvCxnSpPr>
          <p:spPr>
            <a:xfrm rot="10800000">
              <a:off x="-77400" y="25718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14"/>
            <p:cNvCxnSpPr/>
            <p:nvPr/>
          </p:nvCxnSpPr>
          <p:spPr>
            <a:xfrm rot="10800000">
              <a:off x="-77400" y="2899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14"/>
            <p:cNvCxnSpPr/>
            <p:nvPr/>
          </p:nvCxnSpPr>
          <p:spPr>
            <a:xfrm rot="10800000">
              <a:off x="-77400" y="3227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14"/>
            <p:cNvCxnSpPr/>
            <p:nvPr/>
          </p:nvCxnSpPr>
          <p:spPr>
            <a:xfrm rot="10800000">
              <a:off x="-77400" y="3555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14"/>
            <p:cNvCxnSpPr/>
            <p:nvPr/>
          </p:nvCxnSpPr>
          <p:spPr>
            <a:xfrm rot="10800000">
              <a:off x="-77400" y="3883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4"/>
            <p:cNvCxnSpPr/>
            <p:nvPr/>
          </p:nvCxnSpPr>
          <p:spPr>
            <a:xfrm rot="10800000">
              <a:off x="-77400" y="4211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4"/>
            <p:cNvCxnSpPr/>
            <p:nvPr/>
          </p:nvCxnSpPr>
          <p:spPr>
            <a:xfrm rot="10800000">
              <a:off x="-77400" y="4539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14"/>
            <p:cNvCxnSpPr/>
            <p:nvPr/>
          </p:nvCxnSpPr>
          <p:spPr>
            <a:xfrm rot="10800000">
              <a:off x="-77400" y="4866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26" name="Google Shape;126;p14"/>
          <p:cNvGrpSpPr/>
          <p:nvPr/>
        </p:nvGrpSpPr>
        <p:grpSpPr>
          <a:xfrm>
            <a:off x="713199" y="539553"/>
            <a:ext cx="7717500" cy="4063500"/>
            <a:chOff x="713225" y="539500"/>
            <a:chExt cx="7717500" cy="4063500"/>
          </a:xfrm>
        </p:grpSpPr>
        <p:sp>
          <p:nvSpPr>
            <p:cNvPr id="127" name="Google Shape;127;p14"/>
            <p:cNvSpPr/>
            <p:nvPr/>
          </p:nvSpPr>
          <p:spPr>
            <a:xfrm>
              <a:off x="713225" y="539500"/>
              <a:ext cx="7717500" cy="406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" name="Google Shape;128;p14"/>
            <p:cNvGrpSpPr/>
            <p:nvPr/>
          </p:nvGrpSpPr>
          <p:grpSpPr>
            <a:xfrm>
              <a:off x="810332" y="628218"/>
              <a:ext cx="226106" cy="3886078"/>
              <a:chOff x="317741" y="337528"/>
              <a:chExt cx="274500" cy="4490499"/>
            </a:xfrm>
          </p:grpSpPr>
          <p:sp>
            <p:nvSpPr>
              <p:cNvPr id="129" name="Google Shape;129;p14"/>
              <p:cNvSpPr/>
              <p:nvPr/>
            </p:nvSpPr>
            <p:spPr>
              <a:xfrm>
                <a:off x="317741" y="2445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317741" y="2867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317741" y="32887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317741" y="37103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317741" y="41319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317741" y="45535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317741" y="20239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317741" y="16023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317741" y="11807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317741" y="337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>
                <a:off x="317741" y="759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0" name="Google Shape;140;p14"/>
          <p:cNvSpPr txBox="1"/>
          <p:nvPr>
            <p:ph type="title"/>
          </p:nvPr>
        </p:nvSpPr>
        <p:spPr>
          <a:xfrm>
            <a:off x="4357488" y="1685200"/>
            <a:ext cx="38796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4357500" y="2498900"/>
            <a:ext cx="3879600" cy="15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142" name="Google Shape;142;p14"/>
          <p:cNvSpPr/>
          <p:nvPr>
            <p:ph idx="2" type="pic"/>
          </p:nvPr>
        </p:nvSpPr>
        <p:spPr>
          <a:xfrm>
            <a:off x="1227263" y="1115550"/>
            <a:ext cx="2912400" cy="291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3" name="Google Shape;143;p14"/>
          <p:cNvSpPr/>
          <p:nvPr/>
        </p:nvSpPr>
        <p:spPr>
          <a:xfrm rot="10800000">
            <a:off x="-118450" y="2554175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 rot="10800000">
            <a:off x="8696625" y="2104025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 rot="10800000">
            <a:off x="2601177" y="4909605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/>
          <p:nvPr/>
        </p:nvSpPr>
        <p:spPr>
          <a:xfrm rot="10800000">
            <a:off x="5669225" y="-87225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5"/>
          <p:cNvGrpSpPr/>
          <p:nvPr/>
        </p:nvGrpSpPr>
        <p:grpSpPr>
          <a:xfrm>
            <a:off x="-77400" y="276630"/>
            <a:ext cx="9298800" cy="4590250"/>
            <a:chOff x="-77400" y="276705"/>
            <a:chExt cx="9298800" cy="4590250"/>
          </a:xfrm>
        </p:grpSpPr>
        <p:cxnSp>
          <p:nvCxnSpPr>
            <p:cNvPr id="149" name="Google Shape;149;p15"/>
            <p:cNvCxnSpPr/>
            <p:nvPr/>
          </p:nvCxnSpPr>
          <p:spPr>
            <a:xfrm rot="10800000">
              <a:off x="-77400" y="276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5"/>
            <p:cNvCxnSpPr/>
            <p:nvPr/>
          </p:nvCxnSpPr>
          <p:spPr>
            <a:xfrm rot="10800000">
              <a:off x="-77400" y="604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5"/>
            <p:cNvCxnSpPr/>
            <p:nvPr/>
          </p:nvCxnSpPr>
          <p:spPr>
            <a:xfrm rot="10800000">
              <a:off x="-77400" y="932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5"/>
            <p:cNvCxnSpPr/>
            <p:nvPr/>
          </p:nvCxnSpPr>
          <p:spPr>
            <a:xfrm rot="10800000">
              <a:off x="-77400" y="1260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3" name="Google Shape;153;p15"/>
            <p:cNvCxnSpPr/>
            <p:nvPr/>
          </p:nvCxnSpPr>
          <p:spPr>
            <a:xfrm rot="10800000">
              <a:off x="-77400" y="1588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4" name="Google Shape;154;p15"/>
            <p:cNvCxnSpPr/>
            <p:nvPr/>
          </p:nvCxnSpPr>
          <p:spPr>
            <a:xfrm rot="10800000">
              <a:off x="-77400" y="1916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" name="Google Shape;155;p15"/>
            <p:cNvCxnSpPr/>
            <p:nvPr/>
          </p:nvCxnSpPr>
          <p:spPr>
            <a:xfrm rot="10800000">
              <a:off x="-77400" y="2243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15"/>
            <p:cNvCxnSpPr/>
            <p:nvPr/>
          </p:nvCxnSpPr>
          <p:spPr>
            <a:xfrm rot="10800000">
              <a:off x="-77400" y="25718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15"/>
            <p:cNvCxnSpPr/>
            <p:nvPr/>
          </p:nvCxnSpPr>
          <p:spPr>
            <a:xfrm rot="10800000">
              <a:off x="-77400" y="2899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5"/>
            <p:cNvCxnSpPr/>
            <p:nvPr/>
          </p:nvCxnSpPr>
          <p:spPr>
            <a:xfrm rot="10800000">
              <a:off x="-77400" y="3227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5"/>
            <p:cNvCxnSpPr/>
            <p:nvPr/>
          </p:nvCxnSpPr>
          <p:spPr>
            <a:xfrm rot="10800000">
              <a:off x="-77400" y="3555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5"/>
            <p:cNvCxnSpPr/>
            <p:nvPr/>
          </p:nvCxnSpPr>
          <p:spPr>
            <a:xfrm rot="10800000">
              <a:off x="-77400" y="3883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15"/>
            <p:cNvCxnSpPr/>
            <p:nvPr/>
          </p:nvCxnSpPr>
          <p:spPr>
            <a:xfrm rot="10800000">
              <a:off x="-77400" y="4211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15"/>
            <p:cNvCxnSpPr/>
            <p:nvPr/>
          </p:nvCxnSpPr>
          <p:spPr>
            <a:xfrm rot="10800000">
              <a:off x="-77400" y="4539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5"/>
            <p:cNvCxnSpPr/>
            <p:nvPr/>
          </p:nvCxnSpPr>
          <p:spPr>
            <a:xfrm rot="10800000">
              <a:off x="-77400" y="4866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4" name="Google Shape;164;p15"/>
          <p:cNvSpPr/>
          <p:nvPr/>
        </p:nvSpPr>
        <p:spPr>
          <a:xfrm rot="129388">
            <a:off x="713156" y="539535"/>
            <a:ext cx="7717566" cy="406338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42875" rotWithShape="0" algn="bl" dir="5400000" dist="19050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15"/>
          <p:cNvGrpSpPr/>
          <p:nvPr/>
        </p:nvGrpSpPr>
        <p:grpSpPr>
          <a:xfrm rot="-168517">
            <a:off x="713200" y="539553"/>
            <a:ext cx="7717509" cy="4063505"/>
            <a:chOff x="713225" y="539500"/>
            <a:chExt cx="7717500" cy="4063500"/>
          </a:xfrm>
        </p:grpSpPr>
        <p:sp>
          <p:nvSpPr>
            <p:cNvPr id="166" name="Google Shape;166;p15"/>
            <p:cNvSpPr/>
            <p:nvPr/>
          </p:nvSpPr>
          <p:spPr>
            <a:xfrm>
              <a:off x="713225" y="539500"/>
              <a:ext cx="7717500" cy="406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" name="Google Shape;167;p15"/>
            <p:cNvGrpSpPr/>
            <p:nvPr/>
          </p:nvGrpSpPr>
          <p:grpSpPr>
            <a:xfrm>
              <a:off x="810332" y="628218"/>
              <a:ext cx="226106" cy="3886078"/>
              <a:chOff x="317741" y="337528"/>
              <a:chExt cx="274500" cy="4490499"/>
            </a:xfrm>
          </p:grpSpPr>
          <p:sp>
            <p:nvSpPr>
              <p:cNvPr id="168" name="Google Shape;168;p15"/>
              <p:cNvSpPr/>
              <p:nvPr/>
            </p:nvSpPr>
            <p:spPr>
              <a:xfrm>
                <a:off x="317741" y="2445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17741" y="2867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17741" y="32887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17741" y="37103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17741" y="41319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17741" y="45535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17741" y="20239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17741" y="16023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17741" y="11807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317741" y="337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317741" y="759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9" name="Google Shape;179;p15"/>
          <p:cNvSpPr txBox="1"/>
          <p:nvPr>
            <p:ph type="title"/>
          </p:nvPr>
        </p:nvSpPr>
        <p:spPr>
          <a:xfrm>
            <a:off x="2038200" y="2602925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0" name="Google Shape;180;p15"/>
          <p:cNvSpPr txBox="1"/>
          <p:nvPr>
            <p:ph hasCustomPrompt="1" idx="2" type="title"/>
          </p:nvPr>
        </p:nvSpPr>
        <p:spPr>
          <a:xfrm>
            <a:off x="4128000" y="1638425"/>
            <a:ext cx="888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2038200" y="3444725"/>
            <a:ext cx="5067600" cy="3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15"/>
          <p:cNvSpPr/>
          <p:nvPr/>
        </p:nvSpPr>
        <p:spPr>
          <a:xfrm>
            <a:off x="-161625" y="1216147"/>
            <a:ext cx="642590" cy="627421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8504500" y="4482538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6101700" y="-87225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2908950" y="4787838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8911575" y="3389400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6"/>
          <p:cNvGrpSpPr/>
          <p:nvPr/>
        </p:nvGrpSpPr>
        <p:grpSpPr>
          <a:xfrm>
            <a:off x="-77400" y="276630"/>
            <a:ext cx="9298800" cy="4590250"/>
            <a:chOff x="-77400" y="276705"/>
            <a:chExt cx="9298800" cy="4590250"/>
          </a:xfrm>
        </p:grpSpPr>
        <p:cxnSp>
          <p:nvCxnSpPr>
            <p:cNvPr id="189" name="Google Shape;189;p16"/>
            <p:cNvCxnSpPr/>
            <p:nvPr/>
          </p:nvCxnSpPr>
          <p:spPr>
            <a:xfrm rot="10800000">
              <a:off x="-77400" y="276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0" name="Google Shape;190;p16"/>
            <p:cNvCxnSpPr/>
            <p:nvPr/>
          </p:nvCxnSpPr>
          <p:spPr>
            <a:xfrm rot="10800000">
              <a:off x="-77400" y="604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16"/>
            <p:cNvCxnSpPr/>
            <p:nvPr/>
          </p:nvCxnSpPr>
          <p:spPr>
            <a:xfrm rot="10800000">
              <a:off x="-77400" y="932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16"/>
            <p:cNvCxnSpPr/>
            <p:nvPr/>
          </p:nvCxnSpPr>
          <p:spPr>
            <a:xfrm rot="10800000">
              <a:off x="-77400" y="1260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16"/>
            <p:cNvCxnSpPr/>
            <p:nvPr/>
          </p:nvCxnSpPr>
          <p:spPr>
            <a:xfrm rot="10800000">
              <a:off x="-77400" y="1588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16"/>
            <p:cNvCxnSpPr/>
            <p:nvPr/>
          </p:nvCxnSpPr>
          <p:spPr>
            <a:xfrm rot="10800000">
              <a:off x="-77400" y="1916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16"/>
            <p:cNvCxnSpPr/>
            <p:nvPr/>
          </p:nvCxnSpPr>
          <p:spPr>
            <a:xfrm rot="10800000">
              <a:off x="-77400" y="2243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6"/>
            <p:cNvCxnSpPr/>
            <p:nvPr/>
          </p:nvCxnSpPr>
          <p:spPr>
            <a:xfrm rot="10800000">
              <a:off x="-77400" y="25718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16"/>
            <p:cNvCxnSpPr/>
            <p:nvPr/>
          </p:nvCxnSpPr>
          <p:spPr>
            <a:xfrm rot="10800000">
              <a:off x="-77400" y="2899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16"/>
            <p:cNvCxnSpPr/>
            <p:nvPr/>
          </p:nvCxnSpPr>
          <p:spPr>
            <a:xfrm rot="10800000">
              <a:off x="-77400" y="3227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6"/>
            <p:cNvCxnSpPr/>
            <p:nvPr/>
          </p:nvCxnSpPr>
          <p:spPr>
            <a:xfrm rot="10800000">
              <a:off x="-77400" y="3555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16"/>
            <p:cNvCxnSpPr/>
            <p:nvPr/>
          </p:nvCxnSpPr>
          <p:spPr>
            <a:xfrm rot="10800000">
              <a:off x="-77400" y="3883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16"/>
            <p:cNvCxnSpPr/>
            <p:nvPr/>
          </p:nvCxnSpPr>
          <p:spPr>
            <a:xfrm rot="10800000">
              <a:off x="-77400" y="4211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16"/>
            <p:cNvCxnSpPr/>
            <p:nvPr/>
          </p:nvCxnSpPr>
          <p:spPr>
            <a:xfrm rot="10800000">
              <a:off x="-77400" y="4539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3" name="Google Shape;203;p16"/>
            <p:cNvCxnSpPr/>
            <p:nvPr/>
          </p:nvCxnSpPr>
          <p:spPr>
            <a:xfrm rot="10800000">
              <a:off x="-77400" y="4866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4" name="Google Shape;204;p16"/>
          <p:cNvSpPr/>
          <p:nvPr/>
        </p:nvSpPr>
        <p:spPr>
          <a:xfrm rot="129388">
            <a:off x="713156" y="539535"/>
            <a:ext cx="7717566" cy="406338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42875" rotWithShape="0" algn="bl" dir="5400000" dist="19050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6"/>
          <p:cNvGrpSpPr/>
          <p:nvPr/>
        </p:nvGrpSpPr>
        <p:grpSpPr>
          <a:xfrm>
            <a:off x="713199" y="539553"/>
            <a:ext cx="7717500" cy="4063500"/>
            <a:chOff x="713225" y="539500"/>
            <a:chExt cx="7717500" cy="4063500"/>
          </a:xfrm>
        </p:grpSpPr>
        <p:sp>
          <p:nvSpPr>
            <p:cNvPr id="206" name="Google Shape;206;p16"/>
            <p:cNvSpPr/>
            <p:nvPr/>
          </p:nvSpPr>
          <p:spPr>
            <a:xfrm>
              <a:off x="713225" y="539500"/>
              <a:ext cx="7717500" cy="406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7" name="Google Shape;207;p16"/>
            <p:cNvGrpSpPr/>
            <p:nvPr/>
          </p:nvGrpSpPr>
          <p:grpSpPr>
            <a:xfrm>
              <a:off x="810332" y="628218"/>
              <a:ext cx="226106" cy="3886078"/>
              <a:chOff x="317741" y="337528"/>
              <a:chExt cx="274500" cy="4490499"/>
            </a:xfrm>
          </p:grpSpPr>
          <p:sp>
            <p:nvSpPr>
              <p:cNvPr id="208" name="Google Shape;208;p16"/>
              <p:cNvSpPr/>
              <p:nvPr/>
            </p:nvSpPr>
            <p:spPr>
              <a:xfrm>
                <a:off x="317741" y="2445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16"/>
              <p:cNvSpPr/>
              <p:nvPr/>
            </p:nvSpPr>
            <p:spPr>
              <a:xfrm>
                <a:off x="317741" y="2867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6"/>
              <p:cNvSpPr/>
              <p:nvPr/>
            </p:nvSpPr>
            <p:spPr>
              <a:xfrm>
                <a:off x="317741" y="32887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>
                <a:off x="317741" y="37103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>
                <a:off x="317741" y="41319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>
                <a:off x="317741" y="45535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6"/>
              <p:cNvSpPr/>
              <p:nvPr/>
            </p:nvSpPr>
            <p:spPr>
              <a:xfrm>
                <a:off x="317741" y="20239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6"/>
              <p:cNvSpPr/>
              <p:nvPr/>
            </p:nvSpPr>
            <p:spPr>
              <a:xfrm>
                <a:off x="317741" y="16023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>
                <a:off x="317741" y="11807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>
                <a:off x="317741" y="337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317741" y="759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9" name="Google Shape;219;p16"/>
          <p:cNvSpPr txBox="1"/>
          <p:nvPr>
            <p:ph type="title"/>
          </p:nvPr>
        </p:nvSpPr>
        <p:spPr>
          <a:xfrm>
            <a:off x="1165800" y="643450"/>
            <a:ext cx="6812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0" name="Google Shape;220;p16"/>
          <p:cNvSpPr txBox="1"/>
          <p:nvPr>
            <p:ph idx="1" type="subTitle"/>
          </p:nvPr>
        </p:nvSpPr>
        <p:spPr>
          <a:xfrm>
            <a:off x="5040058" y="3284325"/>
            <a:ext cx="25605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16"/>
          <p:cNvSpPr txBox="1"/>
          <p:nvPr>
            <p:ph idx="2" type="subTitle"/>
          </p:nvPr>
        </p:nvSpPr>
        <p:spPr>
          <a:xfrm>
            <a:off x="1543450" y="3284325"/>
            <a:ext cx="25605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2" name="Google Shape;222;p16"/>
          <p:cNvSpPr txBox="1"/>
          <p:nvPr>
            <p:ph idx="3" type="subTitle"/>
          </p:nvPr>
        </p:nvSpPr>
        <p:spPr>
          <a:xfrm>
            <a:off x="5040058" y="2793226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23" name="Google Shape;223;p16"/>
          <p:cNvSpPr txBox="1"/>
          <p:nvPr>
            <p:ph idx="4" type="subTitle"/>
          </p:nvPr>
        </p:nvSpPr>
        <p:spPr>
          <a:xfrm>
            <a:off x="1543450" y="2793226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24" name="Google Shape;224;p16"/>
          <p:cNvSpPr/>
          <p:nvPr/>
        </p:nvSpPr>
        <p:spPr>
          <a:xfrm>
            <a:off x="-161625" y="3473572"/>
            <a:ext cx="642590" cy="627421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8703425" y="2510863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6101700" y="-87225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6"/>
          <p:cNvSpPr/>
          <p:nvPr/>
        </p:nvSpPr>
        <p:spPr>
          <a:xfrm>
            <a:off x="4444127" y="4746682"/>
            <a:ext cx="642605" cy="627436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6"/>
          <p:cNvSpPr/>
          <p:nvPr/>
        </p:nvSpPr>
        <p:spPr>
          <a:xfrm>
            <a:off x="196200" y="4176325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29" name="Google Shape;229;p16"/>
          <p:cNvSpPr/>
          <p:nvPr/>
        </p:nvSpPr>
        <p:spPr>
          <a:xfrm>
            <a:off x="5708425" y="78450"/>
            <a:ext cx="273280" cy="266818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/>
          <p:nvPr/>
        </p:nvSpPr>
        <p:spPr>
          <a:xfrm rot="-137410">
            <a:off x="713136" y="539603"/>
            <a:ext cx="7717664" cy="40634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42875" rotWithShape="0" algn="bl" dir="5400000" dist="19050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17"/>
          <p:cNvGrpSpPr/>
          <p:nvPr/>
        </p:nvGrpSpPr>
        <p:grpSpPr>
          <a:xfrm>
            <a:off x="-77400" y="276630"/>
            <a:ext cx="9298800" cy="4590250"/>
            <a:chOff x="-77400" y="276705"/>
            <a:chExt cx="9298800" cy="4590250"/>
          </a:xfrm>
        </p:grpSpPr>
        <p:cxnSp>
          <p:nvCxnSpPr>
            <p:cNvPr id="233" name="Google Shape;233;p17"/>
            <p:cNvCxnSpPr/>
            <p:nvPr/>
          </p:nvCxnSpPr>
          <p:spPr>
            <a:xfrm rot="10800000">
              <a:off x="-77400" y="276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17"/>
            <p:cNvCxnSpPr/>
            <p:nvPr/>
          </p:nvCxnSpPr>
          <p:spPr>
            <a:xfrm rot="10800000">
              <a:off x="-77400" y="604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17"/>
            <p:cNvCxnSpPr/>
            <p:nvPr/>
          </p:nvCxnSpPr>
          <p:spPr>
            <a:xfrm rot="10800000">
              <a:off x="-77400" y="932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6" name="Google Shape;236;p17"/>
            <p:cNvCxnSpPr/>
            <p:nvPr/>
          </p:nvCxnSpPr>
          <p:spPr>
            <a:xfrm rot="10800000">
              <a:off x="-77400" y="1260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17"/>
            <p:cNvCxnSpPr/>
            <p:nvPr/>
          </p:nvCxnSpPr>
          <p:spPr>
            <a:xfrm rot="10800000">
              <a:off x="-77400" y="1588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8" name="Google Shape;238;p17"/>
            <p:cNvCxnSpPr/>
            <p:nvPr/>
          </p:nvCxnSpPr>
          <p:spPr>
            <a:xfrm rot="10800000">
              <a:off x="-77400" y="1916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9" name="Google Shape;239;p17"/>
            <p:cNvCxnSpPr/>
            <p:nvPr/>
          </p:nvCxnSpPr>
          <p:spPr>
            <a:xfrm rot="10800000">
              <a:off x="-77400" y="2243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17"/>
            <p:cNvCxnSpPr/>
            <p:nvPr/>
          </p:nvCxnSpPr>
          <p:spPr>
            <a:xfrm rot="10800000">
              <a:off x="-77400" y="25718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17"/>
            <p:cNvCxnSpPr/>
            <p:nvPr/>
          </p:nvCxnSpPr>
          <p:spPr>
            <a:xfrm rot="10800000">
              <a:off x="-77400" y="2899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17"/>
            <p:cNvCxnSpPr/>
            <p:nvPr/>
          </p:nvCxnSpPr>
          <p:spPr>
            <a:xfrm rot="10800000">
              <a:off x="-77400" y="3227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17"/>
            <p:cNvCxnSpPr/>
            <p:nvPr/>
          </p:nvCxnSpPr>
          <p:spPr>
            <a:xfrm rot="10800000">
              <a:off x="-77400" y="3555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17"/>
            <p:cNvCxnSpPr/>
            <p:nvPr/>
          </p:nvCxnSpPr>
          <p:spPr>
            <a:xfrm rot="10800000">
              <a:off x="-77400" y="3883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17"/>
            <p:cNvCxnSpPr/>
            <p:nvPr/>
          </p:nvCxnSpPr>
          <p:spPr>
            <a:xfrm rot="10800000">
              <a:off x="-77400" y="4211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17"/>
            <p:cNvCxnSpPr/>
            <p:nvPr/>
          </p:nvCxnSpPr>
          <p:spPr>
            <a:xfrm rot="10800000">
              <a:off x="-77400" y="4539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17"/>
            <p:cNvCxnSpPr/>
            <p:nvPr/>
          </p:nvCxnSpPr>
          <p:spPr>
            <a:xfrm rot="10800000">
              <a:off x="-77400" y="4866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8" name="Google Shape;248;p17"/>
          <p:cNvGrpSpPr/>
          <p:nvPr/>
        </p:nvGrpSpPr>
        <p:grpSpPr>
          <a:xfrm>
            <a:off x="713199" y="539553"/>
            <a:ext cx="7717500" cy="4063500"/>
            <a:chOff x="713225" y="539500"/>
            <a:chExt cx="7717500" cy="4063500"/>
          </a:xfrm>
        </p:grpSpPr>
        <p:sp>
          <p:nvSpPr>
            <p:cNvPr id="249" name="Google Shape;249;p17"/>
            <p:cNvSpPr/>
            <p:nvPr/>
          </p:nvSpPr>
          <p:spPr>
            <a:xfrm>
              <a:off x="713225" y="539500"/>
              <a:ext cx="7717500" cy="406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0" name="Google Shape;250;p17"/>
            <p:cNvGrpSpPr/>
            <p:nvPr/>
          </p:nvGrpSpPr>
          <p:grpSpPr>
            <a:xfrm>
              <a:off x="810332" y="628218"/>
              <a:ext cx="226106" cy="3886078"/>
              <a:chOff x="317741" y="337528"/>
              <a:chExt cx="274500" cy="4490499"/>
            </a:xfrm>
          </p:grpSpPr>
          <p:sp>
            <p:nvSpPr>
              <p:cNvPr id="251" name="Google Shape;251;p17"/>
              <p:cNvSpPr/>
              <p:nvPr/>
            </p:nvSpPr>
            <p:spPr>
              <a:xfrm>
                <a:off x="317741" y="2445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317741" y="2867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317741" y="32887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317741" y="37103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317741" y="41319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317741" y="45535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317741" y="20239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317741" y="16023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17"/>
              <p:cNvSpPr/>
              <p:nvPr/>
            </p:nvSpPr>
            <p:spPr>
              <a:xfrm>
                <a:off x="317741" y="11807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7"/>
              <p:cNvSpPr/>
              <p:nvPr/>
            </p:nvSpPr>
            <p:spPr>
              <a:xfrm>
                <a:off x="317741" y="337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>
                <a:off x="317741" y="759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2" name="Google Shape;262;p17"/>
          <p:cNvSpPr txBox="1"/>
          <p:nvPr>
            <p:ph idx="1" type="subTitle"/>
          </p:nvPr>
        </p:nvSpPr>
        <p:spPr>
          <a:xfrm>
            <a:off x="1199275" y="2660659"/>
            <a:ext cx="21753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7"/>
          <p:cNvSpPr txBox="1"/>
          <p:nvPr>
            <p:ph idx="2" type="subTitle"/>
          </p:nvPr>
        </p:nvSpPr>
        <p:spPr>
          <a:xfrm>
            <a:off x="3484347" y="3396559"/>
            <a:ext cx="21753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7"/>
          <p:cNvSpPr txBox="1"/>
          <p:nvPr>
            <p:ph idx="3" type="subTitle"/>
          </p:nvPr>
        </p:nvSpPr>
        <p:spPr>
          <a:xfrm>
            <a:off x="5769425" y="2660659"/>
            <a:ext cx="21753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7"/>
          <p:cNvSpPr txBox="1"/>
          <p:nvPr>
            <p:ph type="title"/>
          </p:nvPr>
        </p:nvSpPr>
        <p:spPr>
          <a:xfrm>
            <a:off x="720000" y="64345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6" name="Google Shape;266;p17"/>
          <p:cNvSpPr txBox="1"/>
          <p:nvPr>
            <p:ph idx="4" type="subTitle"/>
          </p:nvPr>
        </p:nvSpPr>
        <p:spPr>
          <a:xfrm>
            <a:off x="1199275" y="226645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67" name="Google Shape;267;p17"/>
          <p:cNvSpPr txBox="1"/>
          <p:nvPr>
            <p:ph idx="5" type="subTitle"/>
          </p:nvPr>
        </p:nvSpPr>
        <p:spPr>
          <a:xfrm>
            <a:off x="3484347" y="300235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68" name="Google Shape;268;p17"/>
          <p:cNvSpPr txBox="1"/>
          <p:nvPr>
            <p:ph idx="6" type="subTitle"/>
          </p:nvPr>
        </p:nvSpPr>
        <p:spPr>
          <a:xfrm>
            <a:off x="5769425" y="2266450"/>
            <a:ext cx="21753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69" name="Google Shape;269;p17"/>
          <p:cNvSpPr/>
          <p:nvPr/>
        </p:nvSpPr>
        <p:spPr>
          <a:xfrm>
            <a:off x="-161625" y="3473572"/>
            <a:ext cx="642590" cy="627421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7"/>
          <p:cNvSpPr/>
          <p:nvPr/>
        </p:nvSpPr>
        <p:spPr>
          <a:xfrm>
            <a:off x="8703425" y="2510863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7"/>
          <p:cNvSpPr/>
          <p:nvPr/>
        </p:nvSpPr>
        <p:spPr>
          <a:xfrm>
            <a:off x="6101700" y="-87225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7"/>
          <p:cNvSpPr/>
          <p:nvPr/>
        </p:nvSpPr>
        <p:spPr>
          <a:xfrm>
            <a:off x="4444127" y="4746682"/>
            <a:ext cx="642605" cy="627436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7"/>
          <p:cNvSpPr/>
          <p:nvPr/>
        </p:nvSpPr>
        <p:spPr>
          <a:xfrm>
            <a:off x="196200" y="4176325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4" name="Google Shape;274;p17"/>
          <p:cNvSpPr/>
          <p:nvPr/>
        </p:nvSpPr>
        <p:spPr>
          <a:xfrm>
            <a:off x="5708425" y="78450"/>
            <a:ext cx="273280" cy="266818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1">
  <p:cSld name="ONE_COLUMN_TEXT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8"/>
          <p:cNvGrpSpPr/>
          <p:nvPr/>
        </p:nvGrpSpPr>
        <p:grpSpPr>
          <a:xfrm>
            <a:off x="-77400" y="276630"/>
            <a:ext cx="9298800" cy="4590250"/>
            <a:chOff x="-77400" y="276705"/>
            <a:chExt cx="9298800" cy="4590250"/>
          </a:xfrm>
        </p:grpSpPr>
        <p:cxnSp>
          <p:nvCxnSpPr>
            <p:cNvPr id="277" name="Google Shape;277;p18"/>
            <p:cNvCxnSpPr/>
            <p:nvPr/>
          </p:nvCxnSpPr>
          <p:spPr>
            <a:xfrm rot="10800000">
              <a:off x="-77400" y="276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18"/>
            <p:cNvCxnSpPr/>
            <p:nvPr/>
          </p:nvCxnSpPr>
          <p:spPr>
            <a:xfrm rot="10800000">
              <a:off x="-77400" y="604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18"/>
            <p:cNvCxnSpPr/>
            <p:nvPr/>
          </p:nvCxnSpPr>
          <p:spPr>
            <a:xfrm rot="10800000">
              <a:off x="-77400" y="932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18"/>
            <p:cNvCxnSpPr/>
            <p:nvPr/>
          </p:nvCxnSpPr>
          <p:spPr>
            <a:xfrm rot="10800000">
              <a:off x="-77400" y="1260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18"/>
            <p:cNvCxnSpPr/>
            <p:nvPr/>
          </p:nvCxnSpPr>
          <p:spPr>
            <a:xfrm rot="10800000">
              <a:off x="-77400" y="1588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18"/>
            <p:cNvCxnSpPr/>
            <p:nvPr/>
          </p:nvCxnSpPr>
          <p:spPr>
            <a:xfrm rot="10800000">
              <a:off x="-77400" y="1916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18"/>
            <p:cNvCxnSpPr/>
            <p:nvPr/>
          </p:nvCxnSpPr>
          <p:spPr>
            <a:xfrm rot="10800000">
              <a:off x="-77400" y="2243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18"/>
            <p:cNvCxnSpPr/>
            <p:nvPr/>
          </p:nvCxnSpPr>
          <p:spPr>
            <a:xfrm rot="10800000">
              <a:off x="-77400" y="25718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18"/>
            <p:cNvCxnSpPr/>
            <p:nvPr/>
          </p:nvCxnSpPr>
          <p:spPr>
            <a:xfrm rot="10800000">
              <a:off x="-77400" y="2899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18"/>
            <p:cNvCxnSpPr/>
            <p:nvPr/>
          </p:nvCxnSpPr>
          <p:spPr>
            <a:xfrm rot="10800000">
              <a:off x="-77400" y="3227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7" name="Google Shape;287;p18"/>
            <p:cNvCxnSpPr/>
            <p:nvPr/>
          </p:nvCxnSpPr>
          <p:spPr>
            <a:xfrm rot="10800000">
              <a:off x="-77400" y="3555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18"/>
            <p:cNvCxnSpPr/>
            <p:nvPr/>
          </p:nvCxnSpPr>
          <p:spPr>
            <a:xfrm rot="10800000">
              <a:off x="-77400" y="3883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18"/>
            <p:cNvCxnSpPr/>
            <p:nvPr/>
          </p:nvCxnSpPr>
          <p:spPr>
            <a:xfrm rot="10800000">
              <a:off x="-77400" y="4211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0" name="Google Shape;290;p18"/>
            <p:cNvCxnSpPr/>
            <p:nvPr/>
          </p:nvCxnSpPr>
          <p:spPr>
            <a:xfrm rot="10800000">
              <a:off x="-77400" y="4539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p18"/>
            <p:cNvCxnSpPr/>
            <p:nvPr/>
          </p:nvCxnSpPr>
          <p:spPr>
            <a:xfrm rot="10800000">
              <a:off x="-77400" y="4866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2" name="Google Shape;292;p18"/>
          <p:cNvSpPr/>
          <p:nvPr/>
        </p:nvSpPr>
        <p:spPr>
          <a:xfrm rot="-137410">
            <a:off x="713136" y="539603"/>
            <a:ext cx="7717664" cy="4063443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42875" rotWithShape="0" algn="bl" dir="5400000" dist="19050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18"/>
          <p:cNvGrpSpPr/>
          <p:nvPr/>
        </p:nvGrpSpPr>
        <p:grpSpPr>
          <a:xfrm>
            <a:off x="713199" y="539553"/>
            <a:ext cx="7717500" cy="4063500"/>
            <a:chOff x="713225" y="539500"/>
            <a:chExt cx="7717500" cy="4063500"/>
          </a:xfrm>
        </p:grpSpPr>
        <p:sp>
          <p:nvSpPr>
            <p:cNvPr id="294" name="Google Shape;294;p18"/>
            <p:cNvSpPr/>
            <p:nvPr/>
          </p:nvSpPr>
          <p:spPr>
            <a:xfrm>
              <a:off x="713225" y="539500"/>
              <a:ext cx="7717500" cy="406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" name="Google Shape;295;p18"/>
            <p:cNvGrpSpPr/>
            <p:nvPr/>
          </p:nvGrpSpPr>
          <p:grpSpPr>
            <a:xfrm>
              <a:off x="810332" y="628218"/>
              <a:ext cx="226106" cy="3886078"/>
              <a:chOff x="317741" y="337528"/>
              <a:chExt cx="274500" cy="4490499"/>
            </a:xfrm>
          </p:grpSpPr>
          <p:sp>
            <p:nvSpPr>
              <p:cNvPr id="296" name="Google Shape;296;p18"/>
              <p:cNvSpPr/>
              <p:nvPr/>
            </p:nvSpPr>
            <p:spPr>
              <a:xfrm>
                <a:off x="317741" y="2445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8"/>
              <p:cNvSpPr/>
              <p:nvPr/>
            </p:nvSpPr>
            <p:spPr>
              <a:xfrm>
                <a:off x="317741" y="2867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>
                <a:off x="317741" y="32887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8"/>
              <p:cNvSpPr/>
              <p:nvPr/>
            </p:nvSpPr>
            <p:spPr>
              <a:xfrm>
                <a:off x="317741" y="37103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8"/>
              <p:cNvSpPr/>
              <p:nvPr/>
            </p:nvSpPr>
            <p:spPr>
              <a:xfrm>
                <a:off x="317741" y="41319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8"/>
              <p:cNvSpPr/>
              <p:nvPr/>
            </p:nvSpPr>
            <p:spPr>
              <a:xfrm>
                <a:off x="317741" y="45535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317741" y="20239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8"/>
              <p:cNvSpPr/>
              <p:nvPr/>
            </p:nvSpPr>
            <p:spPr>
              <a:xfrm>
                <a:off x="317741" y="16023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317741" y="11807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317741" y="337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317741" y="759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7" name="Google Shape;307;p18"/>
          <p:cNvSpPr txBox="1"/>
          <p:nvPr>
            <p:ph idx="1" type="subTitle"/>
          </p:nvPr>
        </p:nvSpPr>
        <p:spPr>
          <a:xfrm>
            <a:off x="1165800" y="1263375"/>
            <a:ext cx="6812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08" name="Google Shape;308;p18"/>
          <p:cNvSpPr txBox="1"/>
          <p:nvPr>
            <p:ph type="title"/>
          </p:nvPr>
        </p:nvSpPr>
        <p:spPr>
          <a:xfrm>
            <a:off x="1165800" y="643450"/>
            <a:ext cx="6812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9" name="Google Shape;309;p18"/>
          <p:cNvSpPr/>
          <p:nvPr/>
        </p:nvSpPr>
        <p:spPr>
          <a:xfrm rot="10800000">
            <a:off x="8578813" y="2510863"/>
            <a:ext cx="642590" cy="627421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8"/>
          <p:cNvSpPr/>
          <p:nvPr/>
        </p:nvSpPr>
        <p:spPr>
          <a:xfrm rot="10800000">
            <a:off x="-161625" y="3595221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8"/>
          <p:cNvSpPr/>
          <p:nvPr/>
        </p:nvSpPr>
        <p:spPr>
          <a:xfrm>
            <a:off x="7492350" y="4722389"/>
            <a:ext cx="517978" cy="505757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8"/>
          <p:cNvSpPr/>
          <p:nvPr/>
        </p:nvSpPr>
        <p:spPr>
          <a:xfrm>
            <a:off x="1643777" y="-196793"/>
            <a:ext cx="642605" cy="627436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8"/>
          <p:cNvSpPr/>
          <p:nvPr/>
        </p:nvSpPr>
        <p:spPr>
          <a:xfrm>
            <a:off x="196200" y="4176325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14" name="Google Shape;314;p18"/>
          <p:cNvSpPr/>
          <p:nvPr/>
        </p:nvSpPr>
        <p:spPr>
          <a:xfrm>
            <a:off x="7099075" y="5009825"/>
            <a:ext cx="273280" cy="266818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720000" y="3862050"/>
            <a:ext cx="7704000" cy="731400"/>
          </a:xfrm>
          <a:prstGeom prst="rect">
            <a:avLst/>
          </a:prstGeom>
          <a:solidFill>
            <a:schemeClr val="lt1"/>
          </a:solidFill>
          <a:effectLst>
            <a:outerShdw blurRad="142875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19"/>
          <p:cNvSpPr/>
          <p:nvPr/>
        </p:nvSpPr>
        <p:spPr>
          <a:xfrm>
            <a:off x="-161625" y="1216147"/>
            <a:ext cx="642590" cy="627421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9"/>
          <p:cNvSpPr/>
          <p:nvPr/>
        </p:nvSpPr>
        <p:spPr>
          <a:xfrm>
            <a:off x="8504500" y="4482538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"/>
          <p:cNvSpPr/>
          <p:nvPr/>
        </p:nvSpPr>
        <p:spPr>
          <a:xfrm>
            <a:off x="6101700" y="-87225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"/>
          <p:cNvSpPr/>
          <p:nvPr/>
        </p:nvSpPr>
        <p:spPr>
          <a:xfrm>
            <a:off x="2908950" y="4787838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9"/>
          <p:cNvSpPr/>
          <p:nvPr/>
        </p:nvSpPr>
        <p:spPr>
          <a:xfrm>
            <a:off x="8911575" y="3389400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21"/>
          <p:cNvGrpSpPr/>
          <p:nvPr/>
        </p:nvGrpSpPr>
        <p:grpSpPr>
          <a:xfrm>
            <a:off x="-77400" y="276630"/>
            <a:ext cx="9298800" cy="4590250"/>
            <a:chOff x="-77400" y="276705"/>
            <a:chExt cx="9298800" cy="4590250"/>
          </a:xfrm>
        </p:grpSpPr>
        <p:cxnSp>
          <p:nvCxnSpPr>
            <p:cNvPr id="326" name="Google Shape;326;p21"/>
            <p:cNvCxnSpPr/>
            <p:nvPr/>
          </p:nvCxnSpPr>
          <p:spPr>
            <a:xfrm rot="10800000">
              <a:off x="-77400" y="276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7" name="Google Shape;327;p21"/>
            <p:cNvCxnSpPr/>
            <p:nvPr/>
          </p:nvCxnSpPr>
          <p:spPr>
            <a:xfrm rot="10800000">
              <a:off x="-77400" y="604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8" name="Google Shape;328;p21"/>
            <p:cNvCxnSpPr/>
            <p:nvPr/>
          </p:nvCxnSpPr>
          <p:spPr>
            <a:xfrm rot="10800000">
              <a:off x="-77400" y="932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9" name="Google Shape;329;p21"/>
            <p:cNvCxnSpPr/>
            <p:nvPr/>
          </p:nvCxnSpPr>
          <p:spPr>
            <a:xfrm rot="10800000">
              <a:off x="-77400" y="1260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0" name="Google Shape;330;p21"/>
            <p:cNvCxnSpPr/>
            <p:nvPr/>
          </p:nvCxnSpPr>
          <p:spPr>
            <a:xfrm rot="10800000">
              <a:off x="-77400" y="1588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1" name="Google Shape;331;p21"/>
            <p:cNvCxnSpPr/>
            <p:nvPr/>
          </p:nvCxnSpPr>
          <p:spPr>
            <a:xfrm rot="10800000">
              <a:off x="-77400" y="1916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21"/>
            <p:cNvCxnSpPr/>
            <p:nvPr/>
          </p:nvCxnSpPr>
          <p:spPr>
            <a:xfrm rot="10800000">
              <a:off x="-77400" y="2243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3" name="Google Shape;333;p21"/>
            <p:cNvCxnSpPr/>
            <p:nvPr/>
          </p:nvCxnSpPr>
          <p:spPr>
            <a:xfrm rot="10800000">
              <a:off x="-77400" y="25718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4" name="Google Shape;334;p21"/>
            <p:cNvCxnSpPr/>
            <p:nvPr/>
          </p:nvCxnSpPr>
          <p:spPr>
            <a:xfrm rot="10800000">
              <a:off x="-77400" y="28997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5" name="Google Shape;335;p21"/>
            <p:cNvCxnSpPr/>
            <p:nvPr/>
          </p:nvCxnSpPr>
          <p:spPr>
            <a:xfrm rot="10800000">
              <a:off x="-77400" y="32275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6" name="Google Shape;336;p21"/>
            <p:cNvCxnSpPr/>
            <p:nvPr/>
          </p:nvCxnSpPr>
          <p:spPr>
            <a:xfrm rot="10800000">
              <a:off x="-77400" y="35554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7" name="Google Shape;337;p21"/>
            <p:cNvCxnSpPr/>
            <p:nvPr/>
          </p:nvCxnSpPr>
          <p:spPr>
            <a:xfrm rot="10800000">
              <a:off x="-77400" y="388333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1"/>
            <p:cNvCxnSpPr/>
            <p:nvPr/>
          </p:nvCxnSpPr>
          <p:spPr>
            <a:xfrm rot="10800000">
              <a:off x="-77400" y="421120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1"/>
            <p:cNvCxnSpPr/>
            <p:nvPr/>
          </p:nvCxnSpPr>
          <p:spPr>
            <a:xfrm rot="10800000">
              <a:off x="-77400" y="4539080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21"/>
            <p:cNvCxnSpPr/>
            <p:nvPr/>
          </p:nvCxnSpPr>
          <p:spPr>
            <a:xfrm rot="10800000">
              <a:off x="-77400" y="4866955"/>
              <a:ext cx="9298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1" name="Google Shape;341;p21"/>
          <p:cNvSpPr/>
          <p:nvPr/>
        </p:nvSpPr>
        <p:spPr>
          <a:xfrm rot="129388">
            <a:off x="713156" y="539535"/>
            <a:ext cx="7717566" cy="406338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42875" rotWithShape="0" algn="bl" dir="5400000" dist="19050">
              <a:schemeClr val="accent3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21"/>
          <p:cNvGrpSpPr/>
          <p:nvPr/>
        </p:nvGrpSpPr>
        <p:grpSpPr>
          <a:xfrm rot="-168517">
            <a:off x="713200" y="539553"/>
            <a:ext cx="7717509" cy="4063505"/>
            <a:chOff x="713225" y="539500"/>
            <a:chExt cx="7717500" cy="4063500"/>
          </a:xfrm>
        </p:grpSpPr>
        <p:sp>
          <p:nvSpPr>
            <p:cNvPr id="343" name="Google Shape;343;p21"/>
            <p:cNvSpPr/>
            <p:nvPr/>
          </p:nvSpPr>
          <p:spPr>
            <a:xfrm>
              <a:off x="713225" y="539500"/>
              <a:ext cx="7717500" cy="406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4" name="Google Shape;344;p21"/>
            <p:cNvGrpSpPr/>
            <p:nvPr/>
          </p:nvGrpSpPr>
          <p:grpSpPr>
            <a:xfrm>
              <a:off x="810332" y="628218"/>
              <a:ext cx="226106" cy="3886078"/>
              <a:chOff x="317741" y="337528"/>
              <a:chExt cx="274500" cy="4490499"/>
            </a:xfrm>
          </p:grpSpPr>
          <p:sp>
            <p:nvSpPr>
              <p:cNvPr id="345" name="Google Shape;345;p21"/>
              <p:cNvSpPr/>
              <p:nvPr/>
            </p:nvSpPr>
            <p:spPr>
              <a:xfrm>
                <a:off x="317741" y="2445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317741" y="2867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317741" y="32887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317741" y="37103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317741" y="41319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317741" y="4553527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317741" y="20239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317741" y="16023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317741" y="11807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317741" y="3375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317741" y="759128"/>
                <a:ext cx="274500" cy="27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56" name="Google Shape;356;p21"/>
          <p:cNvSpPr txBox="1"/>
          <p:nvPr>
            <p:ph idx="1" type="subTitle"/>
          </p:nvPr>
        </p:nvSpPr>
        <p:spPr>
          <a:xfrm>
            <a:off x="1284000" y="29216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7" name="Google Shape;357;p21"/>
          <p:cNvSpPr txBox="1"/>
          <p:nvPr>
            <p:ph hasCustomPrompt="1" type="title"/>
          </p:nvPr>
        </p:nvSpPr>
        <p:spPr>
          <a:xfrm>
            <a:off x="1319400" y="1157675"/>
            <a:ext cx="6505200" cy="17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8" name="Google Shape;358;p21"/>
          <p:cNvSpPr/>
          <p:nvPr/>
        </p:nvSpPr>
        <p:spPr>
          <a:xfrm>
            <a:off x="139798" y="1215747"/>
            <a:ext cx="642590" cy="627421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1"/>
          <p:cNvSpPr/>
          <p:nvPr/>
        </p:nvSpPr>
        <p:spPr>
          <a:xfrm>
            <a:off x="8786873" y="3320488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1"/>
          <p:cNvSpPr/>
          <p:nvPr/>
        </p:nvSpPr>
        <p:spPr>
          <a:xfrm>
            <a:off x="7954998" y="-172950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1"/>
          <p:cNvSpPr/>
          <p:nvPr/>
        </p:nvSpPr>
        <p:spPr>
          <a:xfrm>
            <a:off x="-184052" y="1997013"/>
            <a:ext cx="517978" cy="50577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1"/>
          <p:cNvSpPr/>
          <p:nvPr/>
        </p:nvSpPr>
        <p:spPr>
          <a:xfrm>
            <a:off x="1926373" y="4866875"/>
            <a:ext cx="393276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rgbClr val="DCED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"/>
          <p:cNvSpPr txBox="1"/>
          <p:nvPr>
            <p:ph type="ctrTitle"/>
          </p:nvPr>
        </p:nvSpPr>
        <p:spPr>
          <a:xfrm>
            <a:off x="879763" y="1619925"/>
            <a:ext cx="7384500" cy="19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6955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Food Recipe Manager</a:t>
            </a:r>
            <a:endParaRPr b="1" sz="6955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chemeClr val="dk2"/>
                </a:solidFill>
                <a:latin typeface="Alegreya"/>
                <a:ea typeface="Alegreya"/>
                <a:cs typeface="Alegreya"/>
                <a:sym typeface="Alegreya"/>
              </a:rPr>
              <a:t>Team Name: Phoenix</a:t>
            </a:r>
            <a:endParaRPr b="1" sz="3000">
              <a:solidFill>
                <a:schemeClr val="dk2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68" name="Google Shape;368;p22"/>
          <p:cNvSpPr txBox="1"/>
          <p:nvPr>
            <p:ph idx="1" type="subTitle"/>
          </p:nvPr>
        </p:nvSpPr>
        <p:spPr>
          <a:xfrm>
            <a:off x="2183250" y="3568225"/>
            <a:ext cx="4777500" cy="8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35D74"/>
                </a:solidFill>
                <a:latin typeface="Alegreya"/>
                <a:ea typeface="Alegreya"/>
                <a:cs typeface="Alegreya"/>
                <a:sym typeface="Alegreya"/>
              </a:rPr>
              <a:t>Pannaga Veeramohan (002189691)</a:t>
            </a:r>
            <a:endParaRPr>
              <a:solidFill>
                <a:srgbClr val="435D74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35D74"/>
                </a:solidFill>
                <a:latin typeface="Alegreya"/>
                <a:ea typeface="Alegreya"/>
                <a:cs typeface="Alegreya"/>
                <a:sym typeface="Alegreya"/>
              </a:rPr>
              <a:t>Rajavi Shah (002727823)</a:t>
            </a:r>
            <a:endParaRPr>
              <a:solidFill>
                <a:srgbClr val="435D74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435D74"/>
                </a:solidFill>
                <a:latin typeface="Alegreya"/>
                <a:ea typeface="Alegreya"/>
                <a:cs typeface="Alegreya"/>
                <a:sym typeface="Alegreya"/>
              </a:rPr>
              <a:t>Urmi Patel (002772667) </a:t>
            </a:r>
            <a:endParaRPr>
              <a:solidFill>
                <a:srgbClr val="435D74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7696494" y="4319200"/>
            <a:ext cx="595894" cy="581869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>
            <a:off x="1151925" y="147070"/>
            <a:ext cx="763371" cy="745403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"/>
          <p:cNvSpPr/>
          <p:nvPr/>
        </p:nvSpPr>
        <p:spPr>
          <a:xfrm>
            <a:off x="8173525" y="4097713"/>
            <a:ext cx="226826" cy="221487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2"/>
          <p:cNvSpPr/>
          <p:nvPr/>
        </p:nvSpPr>
        <p:spPr>
          <a:xfrm>
            <a:off x="1043550" y="792125"/>
            <a:ext cx="298950" cy="291929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059" y="792122"/>
            <a:ext cx="1341875" cy="134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2"/>
          <p:cNvGrpSpPr/>
          <p:nvPr/>
        </p:nvGrpSpPr>
        <p:grpSpPr>
          <a:xfrm flipH="1" rot="565566">
            <a:off x="6852856" y="306128"/>
            <a:ext cx="2089779" cy="1866819"/>
            <a:chOff x="6846200" y="1494725"/>
            <a:chExt cx="1100850" cy="1006400"/>
          </a:xfrm>
        </p:grpSpPr>
        <p:sp>
          <p:nvSpPr>
            <p:cNvPr id="375" name="Google Shape;375;p22"/>
            <p:cNvSpPr/>
            <p:nvPr/>
          </p:nvSpPr>
          <p:spPr>
            <a:xfrm>
              <a:off x="6846200" y="1494725"/>
              <a:ext cx="1100850" cy="1006400"/>
            </a:xfrm>
            <a:custGeom>
              <a:rect b="b" l="l" r="r" t="t"/>
              <a:pathLst>
                <a:path extrusionOk="0" h="40256" w="44034">
                  <a:moveTo>
                    <a:pt x="26330" y="0"/>
                  </a:moveTo>
                  <a:cubicBezTo>
                    <a:pt x="26037" y="0"/>
                    <a:pt x="25745" y="44"/>
                    <a:pt x="25461" y="133"/>
                  </a:cubicBezTo>
                  <a:cubicBezTo>
                    <a:pt x="17528" y="2619"/>
                    <a:pt x="9326" y="5200"/>
                    <a:pt x="1710" y="9174"/>
                  </a:cubicBezTo>
                  <a:cubicBezTo>
                    <a:pt x="887" y="9602"/>
                    <a:pt x="317" y="10362"/>
                    <a:pt x="143" y="11248"/>
                  </a:cubicBezTo>
                  <a:cubicBezTo>
                    <a:pt x="79" y="11533"/>
                    <a:pt x="0" y="12008"/>
                    <a:pt x="0" y="12642"/>
                  </a:cubicBezTo>
                  <a:cubicBezTo>
                    <a:pt x="0" y="13117"/>
                    <a:pt x="32" y="13592"/>
                    <a:pt x="48" y="13829"/>
                  </a:cubicBezTo>
                  <a:cubicBezTo>
                    <a:pt x="111" y="14431"/>
                    <a:pt x="333" y="15001"/>
                    <a:pt x="713" y="15476"/>
                  </a:cubicBezTo>
                  <a:cubicBezTo>
                    <a:pt x="1077" y="15919"/>
                    <a:pt x="1536" y="16442"/>
                    <a:pt x="2106" y="17012"/>
                  </a:cubicBezTo>
                  <a:cubicBezTo>
                    <a:pt x="2059" y="17138"/>
                    <a:pt x="2027" y="17265"/>
                    <a:pt x="1980" y="17392"/>
                  </a:cubicBezTo>
                  <a:cubicBezTo>
                    <a:pt x="1726" y="18358"/>
                    <a:pt x="1726" y="19339"/>
                    <a:pt x="1964" y="20289"/>
                  </a:cubicBezTo>
                  <a:cubicBezTo>
                    <a:pt x="1885" y="20321"/>
                    <a:pt x="1790" y="20368"/>
                    <a:pt x="1710" y="20416"/>
                  </a:cubicBezTo>
                  <a:cubicBezTo>
                    <a:pt x="887" y="20828"/>
                    <a:pt x="317" y="21603"/>
                    <a:pt x="143" y="22490"/>
                  </a:cubicBezTo>
                  <a:cubicBezTo>
                    <a:pt x="79" y="22775"/>
                    <a:pt x="0" y="23250"/>
                    <a:pt x="0" y="23868"/>
                  </a:cubicBezTo>
                  <a:cubicBezTo>
                    <a:pt x="0" y="24359"/>
                    <a:pt x="32" y="24834"/>
                    <a:pt x="48" y="25071"/>
                  </a:cubicBezTo>
                  <a:cubicBezTo>
                    <a:pt x="111" y="25673"/>
                    <a:pt x="333" y="26243"/>
                    <a:pt x="713" y="26718"/>
                  </a:cubicBezTo>
                  <a:cubicBezTo>
                    <a:pt x="3436" y="30106"/>
                    <a:pt x="12382" y="37421"/>
                    <a:pt x="15438" y="39606"/>
                  </a:cubicBezTo>
                  <a:cubicBezTo>
                    <a:pt x="16024" y="40034"/>
                    <a:pt x="16736" y="40255"/>
                    <a:pt x="17449" y="40255"/>
                  </a:cubicBezTo>
                  <a:cubicBezTo>
                    <a:pt x="17797" y="40255"/>
                    <a:pt x="18162" y="40192"/>
                    <a:pt x="18494" y="40081"/>
                  </a:cubicBezTo>
                  <a:cubicBezTo>
                    <a:pt x="21122" y="39258"/>
                    <a:pt x="34629" y="34888"/>
                    <a:pt x="42102" y="30945"/>
                  </a:cubicBezTo>
                  <a:cubicBezTo>
                    <a:pt x="42751" y="30597"/>
                    <a:pt x="43274" y="30027"/>
                    <a:pt x="43559" y="29330"/>
                  </a:cubicBezTo>
                  <a:cubicBezTo>
                    <a:pt x="43701" y="28982"/>
                    <a:pt x="44034" y="28143"/>
                    <a:pt x="43622" y="25894"/>
                  </a:cubicBezTo>
                  <a:cubicBezTo>
                    <a:pt x="43606" y="25784"/>
                    <a:pt x="43575" y="25673"/>
                    <a:pt x="43543" y="25578"/>
                  </a:cubicBezTo>
                  <a:cubicBezTo>
                    <a:pt x="43464" y="25309"/>
                    <a:pt x="43353" y="25071"/>
                    <a:pt x="43210" y="24834"/>
                  </a:cubicBezTo>
                  <a:cubicBezTo>
                    <a:pt x="43036" y="24517"/>
                    <a:pt x="42577" y="23773"/>
                    <a:pt x="40344" y="21635"/>
                  </a:cubicBezTo>
                  <a:cubicBezTo>
                    <a:pt x="40360" y="21287"/>
                    <a:pt x="40360" y="20938"/>
                    <a:pt x="40313" y="20606"/>
                  </a:cubicBezTo>
                  <a:cubicBezTo>
                    <a:pt x="40962" y="20305"/>
                    <a:pt x="41548" y="20004"/>
                    <a:pt x="42086" y="19719"/>
                  </a:cubicBezTo>
                  <a:cubicBezTo>
                    <a:pt x="42751" y="19371"/>
                    <a:pt x="43274" y="18801"/>
                    <a:pt x="43543" y="18104"/>
                  </a:cubicBezTo>
                  <a:cubicBezTo>
                    <a:pt x="43701" y="17740"/>
                    <a:pt x="44034" y="16901"/>
                    <a:pt x="43622" y="14653"/>
                  </a:cubicBezTo>
                  <a:cubicBezTo>
                    <a:pt x="43606" y="14542"/>
                    <a:pt x="43575" y="14447"/>
                    <a:pt x="43543" y="14336"/>
                  </a:cubicBezTo>
                  <a:cubicBezTo>
                    <a:pt x="43480" y="14083"/>
                    <a:pt x="43369" y="13829"/>
                    <a:pt x="43226" y="13592"/>
                  </a:cubicBezTo>
                  <a:cubicBezTo>
                    <a:pt x="42134" y="11787"/>
                    <a:pt x="37621" y="7828"/>
                    <a:pt x="35721" y="6229"/>
                  </a:cubicBezTo>
                  <a:cubicBezTo>
                    <a:pt x="29261" y="703"/>
                    <a:pt x="27678" y="260"/>
                    <a:pt x="27171" y="117"/>
                  </a:cubicBezTo>
                  <a:cubicBezTo>
                    <a:pt x="26893" y="40"/>
                    <a:pt x="26611" y="0"/>
                    <a:pt x="263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6920625" y="2074000"/>
              <a:ext cx="949625" cy="354825"/>
            </a:xfrm>
            <a:custGeom>
              <a:rect b="b" l="l" r="r" t="t"/>
              <a:pathLst>
                <a:path extrusionOk="0" h="14193" w="37985">
                  <a:moveTo>
                    <a:pt x="79" y="0"/>
                  </a:moveTo>
                  <a:cubicBezTo>
                    <a:pt x="79" y="0"/>
                    <a:pt x="0" y="301"/>
                    <a:pt x="0" y="776"/>
                  </a:cubicBezTo>
                  <a:cubicBezTo>
                    <a:pt x="0" y="1188"/>
                    <a:pt x="32" y="1599"/>
                    <a:pt x="32" y="1710"/>
                  </a:cubicBezTo>
                  <a:cubicBezTo>
                    <a:pt x="32" y="1726"/>
                    <a:pt x="48" y="1758"/>
                    <a:pt x="63" y="1773"/>
                  </a:cubicBezTo>
                  <a:cubicBezTo>
                    <a:pt x="2533" y="4845"/>
                    <a:pt x="11147" y="11923"/>
                    <a:pt x="14187" y="14092"/>
                  </a:cubicBezTo>
                  <a:cubicBezTo>
                    <a:pt x="14274" y="14158"/>
                    <a:pt x="14377" y="14193"/>
                    <a:pt x="14484" y="14193"/>
                  </a:cubicBezTo>
                  <a:cubicBezTo>
                    <a:pt x="14532" y="14193"/>
                    <a:pt x="14581" y="14186"/>
                    <a:pt x="14630" y="14171"/>
                  </a:cubicBezTo>
                  <a:cubicBezTo>
                    <a:pt x="16594" y="13538"/>
                    <a:pt x="30401" y="9104"/>
                    <a:pt x="37747" y="5225"/>
                  </a:cubicBezTo>
                  <a:cubicBezTo>
                    <a:pt x="37779" y="5209"/>
                    <a:pt x="37811" y="5178"/>
                    <a:pt x="37827" y="5130"/>
                  </a:cubicBezTo>
                  <a:cubicBezTo>
                    <a:pt x="37985" y="4734"/>
                    <a:pt x="37732" y="3341"/>
                    <a:pt x="37732" y="334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6922200" y="1851925"/>
              <a:ext cx="942525" cy="532975"/>
            </a:xfrm>
            <a:custGeom>
              <a:rect b="b" l="l" r="r" t="t"/>
              <a:pathLst>
                <a:path extrusionOk="0" h="21319" w="37701">
                  <a:moveTo>
                    <a:pt x="23323" y="0"/>
                  </a:moveTo>
                  <a:cubicBezTo>
                    <a:pt x="15391" y="2486"/>
                    <a:pt x="7411" y="4988"/>
                    <a:pt x="32" y="8836"/>
                  </a:cubicBezTo>
                  <a:cubicBezTo>
                    <a:pt x="0" y="8851"/>
                    <a:pt x="0" y="8899"/>
                    <a:pt x="16" y="8931"/>
                  </a:cubicBezTo>
                  <a:cubicBezTo>
                    <a:pt x="2518" y="12018"/>
                    <a:pt x="11084" y="19048"/>
                    <a:pt x="14124" y="21233"/>
                  </a:cubicBezTo>
                  <a:cubicBezTo>
                    <a:pt x="14210" y="21287"/>
                    <a:pt x="14311" y="21319"/>
                    <a:pt x="14411" y="21319"/>
                  </a:cubicBezTo>
                  <a:cubicBezTo>
                    <a:pt x="14459" y="21319"/>
                    <a:pt x="14506" y="21312"/>
                    <a:pt x="14552" y="21297"/>
                  </a:cubicBezTo>
                  <a:cubicBezTo>
                    <a:pt x="16515" y="20679"/>
                    <a:pt x="30195" y="16277"/>
                    <a:pt x="37574" y="12414"/>
                  </a:cubicBezTo>
                  <a:cubicBezTo>
                    <a:pt x="37669" y="12366"/>
                    <a:pt x="37700" y="12240"/>
                    <a:pt x="37653" y="12161"/>
                  </a:cubicBezTo>
                  <a:cubicBezTo>
                    <a:pt x="36386" y="10086"/>
                    <a:pt x="25318" y="570"/>
                    <a:pt x="23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076575" y="2138200"/>
              <a:ext cx="26550" cy="20800"/>
            </a:xfrm>
            <a:custGeom>
              <a:rect b="b" l="l" r="r" t="t"/>
              <a:pathLst>
                <a:path extrusionOk="0" h="832" w="1062">
                  <a:moveTo>
                    <a:pt x="648" y="0"/>
                  </a:moveTo>
                  <a:cubicBezTo>
                    <a:pt x="524" y="0"/>
                    <a:pt x="397" y="41"/>
                    <a:pt x="317" y="92"/>
                  </a:cubicBezTo>
                  <a:cubicBezTo>
                    <a:pt x="206" y="155"/>
                    <a:pt x="96" y="250"/>
                    <a:pt x="48" y="377"/>
                  </a:cubicBezTo>
                  <a:cubicBezTo>
                    <a:pt x="1" y="520"/>
                    <a:pt x="48" y="694"/>
                    <a:pt x="175" y="789"/>
                  </a:cubicBezTo>
                  <a:cubicBezTo>
                    <a:pt x="224" y="819"/>
                    <a:pt x="278" y="831"/>
                    <a:pt x="333" y="831"/>
                  </a:cubicBezTo>
                  <a:cubicBezTo>
                    <a:pt x="419" y="831"/>
                    <a:pt x="509" y="802"/>
                    <a:pt x="586" y="773"/>
                  </a:cubicBezTo>
                  <a:cubicBezTo>
                    <a:pt x="761" y="694"/>
                    <a:pt x="1061" y="488"/>
                    <a:pt x="982" y="219"/>
                  </a:cubicBezTo>
                  <a:cubicBezTo>
                    <a:pt x="931" y="56"/>
                    <a:pt x="792" y="0"/>
                    <a:pt x="6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130025" y="2117575"/>
              <a:ext cx="26525" cy="20575"/>
            </a:xfrm>
            <a:custGeom>
              <a:rect b="b" l="l" r="r" t="t"/>
              <a:pathLst>
                <a:path extrusionOk="0" h="823" w="1061">
                  <a:moveTo>
                    <a:pt x="646" y="1"/>
                  </a:moveTo>
                  <a:cubicBezTo>
                    <a:pt x="528" y="1"/>
                    <a:pt x="409" y="36"/>
                    <a:pt x="333" y="78"/>
                  </a:cubicBezTo>
                  <a:cubicBezTo>
                    <a:pt x="222" y="157"/>
                    <a:pt x="111" y="236"/>
                    <a:pt x="48" y="379"/>
                  </a:cubicBezTo>
                  <a:cubicBezTo>
                    <a:pt x="0" y="505"/>
                    <a:pt x="48" y="695"/>
                    <a:pt x="174" y="775"/>
                  </a:cubicBezTo>
                  <a:cubicBezTo>
                    <a:pt x="230" y="809"/>
                    <a:pt x="289" y="823"/>
                    <a:pt x="348" y="823"/>
                  </a:cubicBezTo>
                  <a:cubicBezTo>
                    <a:pt x="423" y="823"/>
                    <a:pt x="499" y="801"/>
                    <a:pt x="570" y="775"/>
                  </a:cubicBezTo>
                  <a:cubicBezTo>
                    <a:pt x="760" y="695"/>
                    <a:pt x="1061" y="505"/>
                    <a:pt x="998" y="236"/>
                  </a:cubicBezTo>
                  <a:cubicBezTo>
                    <a:pt x="944" y="59"/>
                    <a:pt x="796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7183450" y="2097150"/>
              <a:ext cx="26550" cy="20350"/>
            </a:xfrm>
            <a:custGeom>
              <a:rect b="b" l="l" r="r" t="t"/>
              <a:pathLst>
                <a:path extrusionOk="0" h="814" w="1062">
                  <a:moveTo>
                    <a:pt x="644" y="0"/>
                  </a:moveTo>
                  <a:cubicBezTo>
                    <a:pt x="533" y="0"/>
                    <a:pt x="422" y="32"/>
                    <a:pt x="349" y="72"/>
                  </a:cubicBezTo>
                  <a:cubicBezTo>
                    <a:pt x="222" y="135"/>
                    <a:pt x="111" y="230"/>
                    <a:pt x="64" y="357"/>
                  </a:cubicBezTo>
                  <a:cubicBezTo>
                    <a:pt x="1" y="483"/>
                    <a:pt x="48" y="673"/>
                    <a:pt x="175" y="752"/>
                  </a:cubicBezTo>
                  <a:cubicBezTo>
                    <a:pt x="227" y="797"/>
                    <a:pt x="290" y="814"/>
                    <a:pt x="355" y="814"/>
                  </a:cubicBezTo>
                  <a:cubicBezTo>
                    <a:pt x="428" y="814"/>
                    <a:pt x="504" y="793"/>
                    <a:pt x="571" y="768"/>
                  </a:cubicBezTo>
                  <a:cubicBezTo>
                    <a:pt x="761" y="689"/>
                    <a:pt x="1061" y="499"/>
                    <a:pt x="998" y="246"/>
                  </a:cubicBezTo>
                  <a:cubicBezTo>
                    <a:pt x="952" y="61"/>
                    <a:pt x="799" y="0"/>
                    <a:pt x="6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237275" y="2076575"/>
              <a:ext cx="26550" cy="20350"/>
            </a:xfrm>
            <a:custGeom>
              <a:rect b="b" l="l" r="r" t="t"/>
              <a:pathLst>
                <a:path extrusionOk="0" h="814" w="1062">
                  <a:moveTo>
                    <a:pt x="645" y="0"/>
                  </a:moveTo>
                  <a:cubicBezTo>
                    <a:pt x="534" y="0"/>
                    <a:pt x="422" y="31"/>
                    <a:pt x="349" y="71"/>
                  </a:cubicBezTo>
                  <a:cubicBezTo>
                    <a:pt x="223" y="135"/>
                    <a:pt x="112" y="214"/>
                    <a:pt x="48" y="340"/>
                  </a:cubicBezTo>
                  <a:cubicBezTo>
                    <a:pt x="1" y="467"/>
                    <a:pt x="33" y="657"/>
                    <a:pt x="159" y="752"/>
                  </a:cubicBezTo>
                  <a:cubicBezTo>
                    <a:pt x="212" y="797"/>
                    <a:pt x="275" y="814"/>
                    <a:pt x="340" y="814"/>
                  </a:cubicBezTo>
                  <a:cubicBezTo>
                    <a:pt x="413" y="814"/>
                    <a:pt x="488" y="793"/>
                    <a:pt x="555" y="768"/>
                  </a:cubicBezTo>
                  <a:cubicBezTo>
                    <a:pt x="745" y="705"/>
                    <a:pt x="1062" y="515"/>
                    <a:pt x="998" y="245"/>
                  </a:cubicBezTo>
                  <a:cubicBezTo>
                    <a:pt x="952" y="61"/>
                    <a:pt x="799" y="0"/>
                    <a:pt x="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290725" y="2056125"/>
              <a:ext cx="26550" cy="19875"/>
            </a:xfrm>
            <a:custGeom>
              <a:rect b="b" l="l" r="r" t="t"/>
              <a:pathLst>
                <a:path extrusionOk="0" h="795" w="1062">
                  <a:moveTo>
                    <a:pt x="642" y="0"/>
                  </a:moveTo>
                  <a:cubicBezTo>
                    <a:pt x="538" y="0"/>
                    <a:pt x="434" y="28"/>
                    <a:pt x="365" y="66"/>
                  </a:cubicBezTo>
                  <a:cubicBezTo>
                    <a:pt x="238" y="113"/>
                    <a:pt x="111" y="193"/>
                    <a:pt x="64" y="335"/>
                  </a:cubicBezTo>
                  <a:cubicBezTo>
                    <a:pt x="1" y="462"/>
                    <a:pt x="32" y="652"/>
                    <a:pt x="159" y="731"/>
                  </a:cubicBezTo>
                  <a:cubicBezTo>
                    <a:pt x="214" y="778"/>
                    <a:pt x="282" y="794"/>
                    <a:pt x="351" y="794"/>
                  </a:cubicBezTo>
                  <a:cubicBezTo>
                    <a:pt x="420" y="794"/>
                    <a:pt x="491" y="778"/>
                    <a:pt x="555" y="763"/>
                  </a:cubicBezTo>
                  <a:cubicBezTo>
                    <a:pt x="745" y="699"/>
                    <a:pt x="1061" y="525"/>
                    <a:pt x="998" y="256"/>
                  </a:cubicBezTo>
                  <a:cubicBezTo>
                    <a:pt x="960" y="65"/>
                    <a:pt x="800" y="0"/>
                    <a:pt x="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7344550" y="2035450"/>
              <a:ext cx="26150" cy="19950"/>
            </a:xfrm>
            <a:custGeom>
              <a:rect b="b" l="l" r="r" t="t"/>
              <a:pathLst>
                <a:path extrusionOk="0" h="798" w="1046">
                  <a:moveTo>
                    <a:pt x="628" y="0"/>
                  </a:moveTo>
                  <a:cubicBezTo>
                    <a:pt x="529" y="0"/>
                    <a:pt x="431" y="24"/>
                    <a:pt x="365" y="54"/>
                  </a:cubicBezTo>
                  <a:cubicBezTo>
                    <a:pt x="238" y="117"/>
                    <a:pt x="112" y="196"/>
                    <a:pt x="48" y="323"/>
                  </a:cubicBezTo>
                  <a:cubicBezTo>
                    <a:pt x="1" y="449"/>
                    <a:pt x="17" y="639"/>
                    <a:pt x="128" y="735"/>
                  </a:cubicBezTo>
                  <a:cubicBezTo>
                    <a:pt x="191" y="782"/>
                    <a:pt x="262" y="798"/>
                    <a:pt x="333" y="798"/>
                  </a:cubicBezTo>
                  <a:cubicBezTo>
                    <a:pt x="405" y="798"/>
                    <a:pt x="476" y="782"/>
                    <a:pt x="539" y="766"/>
                  </a:cubicBezTo>
                  <a:cubicBezTo>
                    <a:pt x="729" y="703"/>
                    <a:pt x="1046" y="529"/>
                    <a:pt x="998" y="259"/>
                  </a:cubicBezTo>
                  <a:cubicBezTo>
                    <a:pt x="959" y="63"/>
                    <a:pt x="791" y="0"/>
                    <a:pt x="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398000" y="2014975"/>
              <a:ext cx="26150" cy="19800"/>
            </a:xfrm>
            <a:custGeom>
              <a:rect b="b" l="l" r="r" t="t"/>
              <a:pathLst>
                <a:path extrusionOk="0" h="792" w="1046">
                  <a:moveTo>
                    <a:pt x="621" y="1"/>
                  </a:moveTo>
                  <a:cubicBezTo>
                    <a:pt x="526" y="1"/>
                    <a:pt x="432" y="21"/>
                    <a:pt x="365" y="49"/>
                  </a:cubicBezTo>
                  <a:cubicBezTo>
                    <a:pt x="238" y="97"/>
                    <a:pt x="127" y="176"/>
                    <a:pt x="64" y="303"/>
                  </a:cubicBezTo>
                  <a:cubicBezTo>
                    <a:pt x="0" y="429"/>
                    <a:pt x="16" y="619"/>
                    <a:pt x="127" y="714"/>
                  </a:cubicBezTo>
                  <a:cubicBezTo>
                    <a:pt x="194" y="773"/>
                    <a:pt x="270" y="792"/>
                    <a:pt x="345" y="792"/>
                  </a:cubicBezTo>
                  <a:cubicBezTo>
                    <a:pt x="412" y="792"/>
                    <a:pt x="479" y="777"/>
                    <a:pt x="539" y="762"/>
                  </a:cubicBezTo>
                  <a:cubicBezTo>
                    <a:pt x="729" y="698"/>
                    <a:pt x="1045" y="540"/>
                    <a:pt x="998" y="271"/>
                  </a:cubicBezTo>
                  <a:cubicBezTo>
                    <a:pt x="967" y="67"/>
                    <a:pt x="792" y="1"/>
                    <a:pt x="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451425" y="1994425"/>
              <a:ext cx="26150" cy="19625"/>
            </a:xfrm>
            <a:custGeom>
              <a:rect b="b" l="l" r="r" t="t"/>
              <a:pathLst>
                <a:path extrusionOk="0" h="785" w="1046">
                  <a:moveTo>
                    <a:pt x="632" y="0"/>
                  </a:moveTo>
                  <a:cubicBezTo>
                    <a:pt x="539" y="0"/>
                    <a:pt x="447" y="20"/>
                    <a:pt x="381" y="48"/>
                  </a:cubicBezTo>
                  <a:cubicBezTo>
                    <a:pt x="254" y="95"/>
                    <a:pt x="128" y="175"/>
                    <a:pt x="64" y="301"/>
                  </a:cubicBezTo>
                  <a:cubicBezTo>
                    <a:pt x="1" y="412"/>
                    <a:pt x="17" y="602"/>
                    <a:pt x="128" y="713"/>
                  </a:cubicBezTo>
                  <a:cubicBezTo>
                    <a:pt x="199" y="767"/>
                    <a:pt x="281" y="785"/>
                    <a:pt x="362" y="785"/>
                  </a:cubicBezTo>
                  <a:cubicBezTo>
                    <a:pt x="423" y="785"/>
                    <a:pt x="484" y="774"/>
                    <a:pt x="539" y="760"/>
                  </a:cubicBezTo>
                  <a:cubicBezTo>
                    <a:pt x="729" y="713"/>
                    <a:pt x="1046" y="555"/>
                    <a:pt x="1014" y="285"/>
                  </a:cubicBezTo>
                  <a:cubicBezTo>
                    <a:pt x="983" y="69"/>
                    <a:pt x="805" y="0"/>
                    <a:pt x="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05275" y="1973925"/>
              <a:ext cx="25750" cy="19525"/>
            </a:xfrm>
            <a:custGeom>
              <a:rect b="b" l="l" r="r" t="t"/>
              <a:pathLst>
                <a:path extrusionOk="0" h="781" w="1030">
                  <a:moveTo>
                    <a:pt x="618" y="1"/>
                  </a:moveTo>
                  <a:cubicBezTo>
                    <a:pt x="530" y="1"/>
                    <a:pt x="444" y="18"/>
                    <a:pt x="380" y="45"/>
                  </a:cubicBezTo>
                  <a:cubicBezTo>
                    <a:pt x="254" y="92"/>
                    <a:pt x="127" y="155"/>
                    <a:pt x="64" y="282"/>
                  </a:cubicBezTo>
                  <a:cubicBezTo>
                    <a:pt x="0" y="409"/>
                    <a:pt x="0" y="599"/>
                    <a:pt x="111" y="694"/>
                  </a:cubicBezTo>
                  <a:cubicBezTo>
                    <a:pt x="177" y="759"/>
                    <a:pt x="258" y="780"/>
                    <a:pt x="344" y="780"/>
                  </a:cubicBezTo>
                  <a:cubicBezTo>
                    <a:pt x="403" y="780"/>
                    <a:pt x="464" y="770"/>
                    <a:pt x="523" y="757"/>
                  </a:cubicBezTo>
                  <a:cubicBezTo>
                    <a:pt x="713" y="710"/>
                    <a:pt x="1030" y="567"/>
                    <a:pt x="1014" y="282"/>
                  </a:cubicBezTo>
                  <a:cubicBezTo>
                    <a:pt x="982" y="71"/>
                    <a:pt x="796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58700" y="1953225"/>
              <a:ext cx="26150" cy="19525"/>
            </a:xfrm>
            <a:custGeom>
              <a:rect b="b" l="l" r="r" t="t"/>
              <a:pathLst>
                <a:path extrusionOk="0" h="781" w="1046">
                  <a:moveTo>
                    <a:pt x="611" y="1"/>
                  </a:moveTo>
                  <a:cubicBezTo>
                    <a:pt x="531" y="1"/>
                    <a:pt x="454" y="14"/>
                    <a:pt x="397" y="33"/>
                  </a:cubicBezTo>
                  <a:cubicBezTo>
                    <a:pt x="270" y="81"/>
                    <a:pt x="143" y="144"/>
                    <a:pt x="64" y="271"/>
                  </a:cubicBezTo>
                  <a:cubicBezTo>
                    <a:pt x="1" y="398"/>
                    <a:pt x="1" y="588"/>
                    <a:pt x="112" y="698"/>
                  </a:cubicBezTo>
                  <a:cubicBezTo>
                    <a:pt x="182" y="759"/>
                    <a:pt x="271" y="781"/>
                    <a:pt x="364" y="781"/>
                  </a:cubicBezTo>
                  <a:cubicBezTo>
                    <a:pt x="417" y="781"/>
                    <a:pt x="471" y="773"/>
                    <a:pt x="523" y="762"/>
                  </a:cubicBezTo>
                  <a:cubicBezTo>
                    <a:pt x="713" y="714"/>
                    <a:pt x="1046" y="572"/>
                    <a:pt x="1014" y="303"/>
                  </a:cubicBezTo>
                  <a:cubicBezTo>
                    <a:pt x="992" y="71"/>
                    <a:pt x="794" y="1"/>
                    <a:pt x="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209575" y="2256800"/>
              <a:ext cx="26550" cy="20850"/>
            </a:xfrm>
            <a:custGeom>
              <a:rect b="b" l="l" r="r" t="t"/>
              <a:pathLst>
                <a:path extrusionOk="0" h="834" w="1062">
                  <a:moveTo>
                    <a:pt x="665" y="1"/>
                  </a:moveTo>
                  <a:cubicBezTo>
                    <a:pt x="543" y="1"/>
                    <a:pt x="415" y="46"/>
                    <a:pt x="333" y="98"/>
                  </a:cubicBezTo>
                  <a:cubicBezTo>
                    <a:pt x="206" y="161"/>
                    <a:pt x="96" y="256"/>
                    <a:pt x="48" y="383"/>
                  </a:cubicBezTo>
                  <a:cubicBezTo>
                    <a:pt x="1" y="526"/>
                    <a:pt x="48" y="700"/>
                    <a:pt x="175" y="779"/>
                  </a:cubicBezTo>
                  <a:cubicBezTo>
                    <a:pt x="228" y="819"/>
                    <a:pt x="288" y="834"/>
                    <a:pt x="348" y="834"/>
                  </a:cubicBezTo>
                  <a:cubicBezTo>
                    <a:pt x="430" y="834"/>
                    <a:pt x="513" y="806"/>
                    <a:pt x="586" y="779"/>
                  </a:cubicBezTo>
                  <a:cubicBezTo>
                    <a:pt x="761" y="700"/>
                    <a:pt x="1061" y="494"/>
                    <a:pt x="982" y="225"/>
                  </a:cubicBezTo>
                  <a:cubicBezTo>
                    <a:pt x="932" y="57"/>
                    <a:pt x="802" y="1"/>
                    <a:pt x="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263025" y="2236325"/>
              <a:ext cx="26525" cy="20575"/>
            </a:xfrm>
            <a:custGeom>
              <a:rect b="b" l="l" r="r" t="t"/>
              <a:pathLst>
                <a:path extrusionOk="0" h="823" w="1061">
                  <a:moveTo>
                    <a:pt x="653" y="1"/>
                  </a:moveTo>
                  <a:cubicBezTo>
                    <a:pt x="536" y="1"/>
                    <a:pt x="416" y="36"/>
                    <a:pt x="333" y="78"/>
                  </a:cubicBezTo>
                  <a:cubicBezTo>
                    <a:pt x="222" y="141"/>
                    <a:pt x="111" y="236"/>
                    <a:pt x="63" y="363"/>
                  </a:cubicBezTo>
                  <a:cubicBezTo>
                    <a:pt x="0" y="505"/>
                    <a:pt x="48" y="695"/>
                    <a:pt x="174" y="775"/>
                  </a:cubicBezTo>
                  <a:cubicBezTo>
                    <a:pt x="230" y="809"/>
                    <a:pt x="292" y="823"/>
                    <a:pt x="355" y="823"/>
                  </a:cubicBezTo>
                  <a:cubicBezTo>
                    <a:pt x="434" y="823"/>
                    <a:pt x="515" y="801"/>
                    <a:pt x="586" y="775"/>
                  </a:cubicBezTo>
                  <a:cubicBezTo>
                    <a:pt x="760" y="695"/>
                    <a:pt x="1061" y="505"/>
                    <a:pt x="998" y="236"/>
                  </a:cubicBezTo>
                  <a:cubicBezTo>
                    <a:pt x="944" y="59"/>
                    <a:pt x="801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316850" y="2215750"/>
              <a:ext cx="26150" cy="20500"/>
            </a:xfrm>
            <a:custGeom>
              <a:rect b="b" l="l" r="r" t="t"/>
              <a:pathLst>
                <a:path extrusionOk="0" h="820" w="1046">
                  <a:moveTo>
                    <a:pt x="652" y="0"/>
                  </a:moveTo>
                  <a:cubicBezTo>
                    <a:pt x="537" y="0"/>
                    <a:pt x="416" y="36"/>
                    <a:pt x="333" y="78"/>
                  </a:cubicBezTo>
                  <a:cubicBezTo>
                    <a:pt x="222" y="141"/>
                    <a:pt x="96" y="220"/>
                    <a:pt x="48" y="363"/>
                  </a:cubicBezTo>
                  <a:cubicBezTo>
                    <a:pt x="1" y="489"/>
                    <a:pt x="32" y="679"/>
                    <a:pt x="159" y="758"/>
                  </a:cubicBezTo>
                  <a:cubicBezTo>
                    <a:pt x="219" y="803"/>
                    <a:pt x="286" y="820"/>
                    <a:pt x="353" y="820"/>
                  </a:cubicBezTo>
                  <a:cubicBezTo>
                    <a:pt x="428" y="820"/>
                    <a:pt x="504" y="799"/>
                    <a:pt x="571" y="774"/>
                  </a:cubicBezTo>
                  <a:cubicBezTo>
                    <a:pt x="745" y="695"/>
                    <a:pt x="1046" y="505"/>
                    <a:pt x="982" y="236"/>
                  </a:cubicBezTo>
                  <a:cubicBezTo>
                    <a:pt x="938" y="58"/>
                    <a:pt x="799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370300" y="2195325"/>
              <a:ext cx="26525" cy="20225"/>
            </a:xfrm>
            <a:custGeom>
              <a:rect b="b" l="l" r="r" t="t"/>
              <a:pathLst>
                <a:path extrusionOk="0" h="809" w="1061">
                  <a:moveTo>
                    <a:pt x="650" y="0"/>
                  </a:moveTo>
                  <a:cubicBezTo>
                    <a:pt x="540" y="0"/>
                    <a:pt x="428" y="32"/>
                    <a:pt x="348" y="71"/>
                  </a:cubicBezTo>
                  <a:cubicBezTo>
                    <a:pt x="222" y="135"/>
                    <a:pt x="111" y="214"/>
                    <a:pt x="63" y="340"/>
                  </a:cubicBezTo>
                  <a:cubicBezTo>
                    <a:pt x="0" y="467"/>
                    <a:pt x="32" y="657"/>
                    <a:pt x="158" y="752"/>
                  </a:cubicBezTo>
                  <a:cubicBezTo>
                    <a:pt x="214" y="794"/>
                    <a:pt x="273" y="808"/>
                    <a:pt x="333" y="808"/>
                  </a:cubicBezTo>
                  <a:cubicBezTo>
                    <a:pt x="408" y="808"/>
                    <a:pt x="484" y="786"/>
                    <a:pt x="554" y="768"/>
                  </a:cubicBezTo>
                  <a:cubicBezTo>
                    <a:pt x="744" y="689"/>
                    <a:pt x="1061" y="515"/>
                    <a:pt x="998" y="245"/>
                  </a:cubicBezTo>
                  <a:cubicBezTo>
                    <a:pt x="952" y="61"/>
                    <a:pt x="803" y="0"/>
                    <a:pt x="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23725" y="2174750"/>
              <a:ext cx="26550" cy="20000"/>
            </a:xfrm>
            <a:custGeom>
              <a:rect b="b" l="l" r="r" t="t"/>
              <a:pathLst>
                <a:path extrusionOk="0" h="800" w="1062">
                  <a:moveTo>
                    <a:pt x="654" y="1"/>
                  </a:moveTo>
                  <a:cubicBezTo>
                    <a:pt x="545" y="1"/>
                    <a:pt x="436" y="32"/>
                    <a:pt x="365" y="71"/>
                  </a:cubicBezTo>
                  <a:cubicBezTo>
                    <a:pt x="238" y="118"/>
                    <a:pt x="127" y="198"/>
                    <a:pt x="64" y="324"/>
                  </a:cubicBezTo>
                  <a:cubicBezTo>
                    <a:pt x="1" y="467"/>
                    <a:pt x="32" y="641"/>
                    <a:pt x="159" y="736"/>
                  </a:cubicBezTo>
                  <a:cubicBezTo>
                    <a:pt x="214" y="783"/>
                    <a:pt x="282" y="799"/>
                    <a:pt x="351" y="799"/>
                  </a:cubicBezTo>
                  <a:cubicBezTo>
                    <a:pt x="420" y="799"/>
                    <a:pt x="491" y="783"/>
                    <a:pt x="555" y="768"/>
                  </a:cubicBezTo>
                  <a:cubicBezTo>
                    <a:pt x="745" y="704"/>
                    <a:pt x="1061" y="530"/>
                    <a:pt x="1014" y="261"/>
                  </a:cubicBezTo>
                  <a:cubicBezTo>
                    <a:pt x="967" y="65"/>
                    <a:pt x="811" y="1"/>
                    <a:pt x="6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477575" y="2154200"/>
              <a:ext cx="26125" cy="19950"/>
            </a:xfrm>
            <a:custGeom>
              <a:rect b="b" l="l" r="r" t="t"/>
              <a:pathLst>
                <a:path extrusionOk="0" h="798" w="1045">
                  <a:moveTo>
                    <a:pt x="627" y="1"/>
                  </a:moveTo>
                  <a:cubicBezTo>
                    <a:pt x="528" y="1"/>
                    <a:pt x="430" y="24"/>
                    <a:pt x="364" y="54"/>
                  </a:cubicBezTo>
                  <a:cubicBezTo>
                    <a:pt x="238" y="117"/>
                    <a:pt x="111" y="196"/>
                    <a:pt x="63" y="323"/>
                  </a:cubicBezTo>
                  <a:cubicBezTo>
                    <a:pt x="0" y="450"/>
                    <a:pt x="16" y="640"/>
                    <a:pt x="143" y="735"/>
                  </a:cubicBezTo>
                  <a:cubicBezTo>
                    <a:pt x="198" y="782"/>
                    <a:pt x="265" y="798"/>
                    <a:pt x="334" y="798"/>
                  </a:cubicBezTo>
                  <a:cubicBezTo>
                    <a:pt x="404" y="798"/>
                    <a:pt x="475" y="782"/>
                    <a:pt x="538" y="766"/>
                  </a:cubicBezTo>
                  <a:cubicBezTo>
                    <a:pt x="728" y="703"/>
                    <a:pt x="1045" y="529"/>
                    <a:pt x="998" y="260"/>
                  </a:cubicBezTo>
                  <a:cubicBezTo>
                    <a:pt x="958" y="63"/>
                    <a:pt x="791" y="1"/>
                    <a:pt x="6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1000" y="2133650"/>
              <a:ext cx="26150" cy="19675"/>
            </a:xfrm>
            <a:custGeom>
              <a:rect b="b" l="l" r="r" t="t"/>
              <a:pathLst>
                <a:path extrusionOk="0" h="787" w="1046">
                  <a:moveTo>
                    <a:pt x="638" y="0"/>
                  </a:moveTo>
                  <a:cubicBezTo>
                    <a:pt x="541" y="0"/>
                    <a:pt x="445" y="23"/>
                    <a:pt x="381" y="52"/>
                  </a:cubicBezTo>
                  <a:cubicBezTo>
                    <a:pt x="254" y="100"/>
                    <a:pt x="127" y="179"/>
                    <a:pt x="64" y="306"/>
                  </a:cubicBezTo>
                  <a:cubicBezTo>
                    <a:pt x="1" y="432"/>
                    <a:pt x="16" y="622"/>
                    <a:pt x="143" y="717"/>
                  </a:cubicBezTo>
                  <a:cubicBezTo>
                    <a:pt x="202" y="768"/>
                    <a:pt x="273" y="787"/>
                    <a:pt x="347" y="787"/>
                  </a:cubicBezTo>
                  <a:cubicBezTo>
                    <a:pt x="412" y="787"/>
                    <a:pt x="479" y="771"/>
                    <a:pt x="539" y="749"/>
                  </a:cubicBezTo>
                  <a:cubicBezTo>
                    <a:pt x="729" y="702"/>
                    <a:pt x="1046" y="543"/>
                    <a:pt x="1014" y="274"/>
                  </a:cubicBezTo>
                  <a:cubicBezTo>
                    <a:pt x="974" y="65"/>
                    <a:pt x="803" y="0"/>
                    <a:pt x="6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584450" y="2113150"/>
              <a:ext cx="26150" cy="19675"/>
            </a:xfrm>
            <a:custGeom>
              <a:rect b="b" l="l" r="r" t="t"/>
              <a:pathLst>
                <a:path extrusionOk="0" h="787" w="1046">
                  <a:moveTo>
                    <a:pt x="636" y="1"/>
                  </a:moveTo>
                  <a:cubicBezTo>
                    <a:pt x="541" y="1"/>
                    <a:pt x="448" y="21"/>
                    <a:pt x="380" y="49"/>
                  </a:cubicBezTo>
                  <a:cubicBezTo>
                    <a:pt x="253" y="97"/>
                    <a:pt x="143" y="160"/>
                    <a:pt x="63" y="287"/>
                  </a:cubicBezTo>
                  <a:cubicBezTo>
                    <a:pt x="0" y="413"/>
                    <a:pt x="16" y="603"/>
                    <a:pt x="127" y="714"/>
                  </a:cubicBezTo>
                  <a:cubicBezTo>
                    <a:pt x="198" y="768"/>
                    <a:pt x="280" y="786"/>
                    <a:pt x="361" y="786"/>
                  </a:cubicBezTo>
                  <a:cubicBezTo>
                    <a:pt x="422" y="786"/>
                    <a:pt x="483" y="775"/>
                    <a:pt x="538" y="762"/>
                  </a:cubicBezTo>
                  <a:cubicBezTo>
                    <a:pt x="728" y="698"/>
                    <a:pt x="1045" y="556"/>
                    <a:pt x="1013" y="271"/>
                  </a:cubicBezTo>
                  <a:cubicBezTo>
                    <a:pt x="983" y="67"/>
                    <a:pt x="808" y="1"/>
                    <a:pt x="6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38275" y="2092550"/>
              <a:ext cx="26150" cy="19650"/>
            </a:xfrm>
            <a:custGeom>
              <a:rect b="b" l="l" r="r" t="t"/>
              <a:pathLst>
                <a:path extrusionOk="0" h="786" w="1046">
                  <a:moveTo>
                    <a:pt x="599" y="1"/>
                  </a:moveTo>
                  <a:cubicBezTo>
                    <a:pt x="518" y="1"/>
                    <a:pt x="439" y="14"/>
                    <a:pt x="380" y="34"/>
                  </a:cubicBezTo>
                  <a:cubicBezTo>
                    <a:pt x="254" y="81"/>
                    <a:pt x="127" y="161"/>
                    <a:pt x="64" y="287"/>
                  </a:cubicBezTo>
                  <a:cubicBezTo>
                    <a:pt x="0" y="414"/>
                    <a:pt x="0" y="588"/>
                    <a:pt x="111" y="699"/>
                  </a:cubicBezTo>
                  <a:cubicBezTo>
                    <a:pt x="177" y="764"/>
                    <a:pt x="259" y="786"/>
                    <a:pt x="344" y="786"/>
                  </a:cubicBezTo>
                  <a:cubicBezTo>
                    <a:pt x="403" y="786"/>
                    <a:pt x="464" y="775"/>
                    <a:pt x="523" y="762"/>
                  </a:cubicBezTo>
                  <a:cubicBezTo>
                    <a:pt x="713" y="715"/>
                    <a:pt x="1045" y="556"/>
                    <a:pt x="1014" y="287"/>
                  </a:cubicBezTo>
                  <a:cubicBezTo>
                    <a:pt x="981" y="68"/>
                    <a:pt x="782" y="1"/>
                    <a:pt x="5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691725" y="2071975"/>
              <a:ext cx="26150" cy="19250"/>
            </a:xfrm>
            <a:custGeom>
              <a:rect b="b" l="l" r="r" t="t"/>
              <a:pathLst>
                <a:path extrusionOk="0" h="770" w="1046">
                  <a:moveTo>
                    <a:pt x="610" y="1"/>
                  </a:moveTo>
                  <a:cubicBezTo>
                    <a:pt x="530" y="1"/>
                    <a:pt x="454" y="14"/>
                    <a:pt x="396" y="34"/>
                  </a:cubicBezTo>
                  <a:cubicBezTo>
                    <a:pt x="269" y="81"/>
                    <a:pt x="143" y="144"/>
                    <a:pt x="63" y="271"/>
                  </a:cubicBezTo>
                  <a:cubicBezTo>
                    <a:pt x="0" y="398"/>
                    <a:pt x="0" y="588"/>
                    <a:pt x="111" y="683"/>
                  </a:cubicBezTo>
                  <a:cubicBezTo>
                    <a:pt x="176" y="748"/>
                    <a:pt x="258" y="769"/>
                    <a:pt x="343" y="769"/>
                  </a:cubicBezTo>
                  <a:cubicBezTo>
                    <a:pt x="403" y="769"/>
                    <a:pt x="464" y="759"/>
                    <a:pt x="523" y="746"/>
                  </a:cubicBezTo>
                  <a:cubicBezTo>
                    <a:pt x="713" y="714"/>
                    <a:pt x="1045" y="572"/>
                    <a:pt x="1013" y="303"/>
                  </a:cubicBezTo>
                  <a:cubicBezTo>
                    <a:pt x="991" y="71"/>
                    <a:pt x="793" y="1"/>
                    <a:pt x="6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035400" y="2067525"/>
              <a:ext cx="26550" cy="20900"/>
            </a:xfrm>
            <a:custGeom>
              <a:rect b="b" l="l" r="r" t="t"/>
              <a:pathLst>
                <a:path extrusionOk="0" h="836" w="1062">
                  <a:moveTo>
                    <a:pt x="648" y="1"/>
                  </a:moveTo>
                  <a:cubicBezTo>
                    <a:pt x="525" y="1"/>
                    <a:pt x="398" y="41"/>
                    <a:pt x="317" y="85"/>
                  </a:cubicBezTo>
                  <a:cubicBezTo>
                    <a:pt x="207" y="164"/>
                    <a:pt x="80" y="243"/>
                    <a:pt x="48" y="386"/>
                  </a:cubicBezTo>
                  <a:cubicBezTo>
                    <a:pt x="1" y="512"/>
                    <a:pt x="32" y="702"/>
                    <a:pt x="175" y="782"/>
                  </a:cubicBezTo>
                  <a:cubicBezTo>
                    <a:pt x="227" y="820"/>
                    <a:pt x="283" y="835"/>
                    <a:pt x="340" y="835"/>
                  </a:cubicBezTo>
                  <a:cubicBezTo>
                    <a:pt x="423" y="835"/>
                    <a:pt x="505" y="803"/>
                    <a:pt x="571" y="766"/>
                  </a:cubicBezTo>
                  <a:cubicBezTo>
                    <a:pt x="761" y="702"/>
                    <a:pt x="1062" y="497"/>
                    <a:pt x="982" y="227"/>
                  </a:cubicBezTo>
                  <a:cubicBezTo>
                    <a:pt x="931" y="56"/>
                    <a:pt x="792" y="1"/>
                    <a:pt x="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089250" y="2047350"/>
              <a:ext cx="26550" cy="20525"/>
            </a:xfrm>
            <a:custGeom>
              <a:rect b="b" l="l" r="r" t="t"/>
              <a:pathLst>
                <a:path extrusionOk="0" h="821" w="1062">
                  <a:moveTo>
                    <a:pt x="661" y="0"/>
                  </a:moveTo>
                  <a:cubicBezTo>
                    <a:pt x="540" y="0"/>
                    <a:pt x="413" y="41"/>
                    <a:pt x="333" y="84"/>
                  </a:cubicBezTo>
                  <a:cubicBezTo>
                    <a:pt x="206" y="148"/>
                    <a:pt x="95" y="227"/>
                    <a:pt x="48" y="369"/>
                  </a:cubicBezTo>
                  <a:cubicBezTo>
                    <a:pt x="0" y="496"/>
                    <a:pt x="48" y="686"/>
                    <a:pt x="159" y="765"/>
                  </a:cubicBezTo>
                  <a:cubicBezTo>
                    <a:pt x="219" y="805"/>
                    <a:pt x="279" y="820"/>
                    <a:pt x="338" y="820"/>
                  </a:cubicBezTo>
                  <a:cubicBezTo>
                    <a:pt x="419" y="820"/>
                    <a:pt x="497" y="793"/>
                    <a:pt x="570" y="765"/>
                  </a:cubicBezTo>
                  <a:cubicBezTo>
                    <a:pt x="760" y="686"/>
                    <a:pt x="1061" y="496"/>
                    <a:pt x="982" y="227"/>
                  </a:cubicBezTo>
                  <a:cubicBezTo>
                    <a:pt x="939" y="56"/>
                    <a:pt x="804" y="0"/>
                    <a:pt x="6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143075" y="2027075"/>
              <a:ext cx="26550" cy="20375"/>
            </a:xfrm>
            <a:custGeom>
              <a:rect b="b" l="l" r="r" t="t"/>
              <a:pathLst>
                <a:path extrusionOk="0" h="815" w="1062">
                  <a:moveTo>
                    <a:pt x="644" y="1"/>
                  </a:moveTo>
                  <a:cubicBezTo>
                    <a:pt x="533" y="1"/>
                    <a:pt x="422" y="32"/>
                    <a:pt x="349" y="72"/>
                  </a:cubicBezTo>
                  <a:cubicBezTo>
                    <a:pt x="222" y="135"/>
                    <a:pt x="111" y="214"/>
                    <a:pt x="64" y="357"/>
                  </a:cubicBezTo>
                  <a:cubicBezTo>
                    <a:pt x="1" y="484"/>
                    <a:pt x="48" y="674"/>
                    <a:pt x="159" y="753"/>
                  </a:cubicBezTo>
                  <a:cubicBezTo>
                    <a:pt x="219" y="798"/>
                    <a:pt x="286" y="814"/>
                    <a:pt x="353" y="814"/>
                  </a:cubicBezTo>
                  <a:cubicBezTo>
                    <a:pt x="428" y="814"/>
                    <a:pt x="504" y="794"/>
                    <a:pt x="571" y="769"/>
                  </a:cubicBezTo>
                  <a:cubicBezTo>
                    <a:pt x="761" y="689"/>
                    <a:pt x="1061" y="515"/>
                    <a:pt x="998" y="246"/>
                  </a:cubicBezTo>
                  <a:cubicBezTo>
                    <a:pt x="952" y="62"/>
                    <a:pt x="799" y="1"/>
                    <a:pt x="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7197300" y="2006825"/>
              <a:ext cx="26150" cy="20025"/>
            </a:xfrm>
            <a:custGeom>
              <a:rect b="b" l="l" r="r" t="t"/>
              <a:pathLst>
                <a:path extrusionOk="0" h="801" w="1046">
                  <a:moveTo>
                    <a:pt x="632" y="0"/>
                  </a:moveTo>
                  <a:cubicBezTo>
                    <a:pt x="525" y="0"/>
                    <a:pt x="419" y="27"/>
                    <a:pt x="349" y="59"/>
                  </a:cubicBezTo>
                  <a:cubicBezTo>
                    <a:pt x="222" y="122"/>
                    <a:pt x="112" y="201"/>
                    <a:pt x="48" y="328"/>
                  </a:cubicBezTo>
                  <a:cubicBezTo>
                    <a:pt x="1" y="470"/>
                    <a:pt x="32" y="644"/>
                    <a:pt x="143" y="739"/>
                  </a:cubicBezTo>
                  <a:cubicBezTo>
                    <a:pt x="203" y="784"/>
                    <a:pt x="270" y="801"/>
                    <a:pt x="337" y="801"/>
                  </a:cubicBezTo>
                  <a:cubicBezTo>
                    <a:pt x="413" y="801"/>
                    <a:pt x="488" y="780"/>
                    <a:pt x="555" y="755"/>
                  </a:cubicBezTo>
                  <a:cubicBezTo>
                    <a:pt x="729" y="692"/>
                    <a:pt x="1046" y="518"/>
                    <a:pt x="998" y="249"/>
                  </a:cubicBezTo>
                  <a:cubicBezTo>
                    <a:pt x="951" y="59"/>
                    <a:pt x="790" y="0"/>
                    <a:pt x="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7251150" y="1986450"/>
              <a:ext cx="26150" cy="19875"/>
            </a:xfrm>
            <a:custGeom>
              <a:rect b="b" l="l" r="r" t="t"/>
              <a:pathLst>
                <a:path extrusionOk="0" h="795" w="1046">
                  <a:moveTo>
                    <a:pt x="638" y="1"/>
                  </a:moveTo>
                  <a:cubicBezTo>
                    <a:pt x="531" y="1"/>
                    <a:pt x="424" y="28"/>
                    <a:pt x="348" y="66"/>
                  </a:cubicBezTo>
                  <a:cubicBezTo>
                    <a:pt x="238" y="114"/>
                    <a:pt x="111" y="193"/>
                    <a:pt x="48" y="319"/>
                  </a:cubicBezTo>
                  <a:cubicBezTo>
                    <a:pt x="0" y="446"/>
                    <a:pt x="16" y="636"/>
                    <a:pt x="143" y="731"/>
                  </a:cubicBezTo>
                  <a:cubicBezTo>
                    <a:pt x="198" y="779"/>
                    <a:pt x="265" y="794"/>
                    <a:pt x="337" y="794"/>
                  </a:cubicBezTo>
                  <a:cubicBezTo>
                    <a:pt x="408" y="794"/>
                    <a:pt x="483" y="779"/>
                    <a:pt x="554" y="763"/>
                  </a:cubicBezTo>
                  <a:cubicBezTo>
                    <a:pt x="728" y="699"/>
                    <a:pt x="1045" y="525"/>
                    <a:pt x="998" y="256"/>
                  </a:cubicBezTo>
                  <a:cubicBezTo>
                    <a:pt x="959" y="65"/>
                    <a:pt x="800" y="1"/>
                    <a:pt x="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304975" y="1966175"/>
              <a:ext cx="26550" cy="19725"/>
            </a:xfrm>
            <a:custGeom>
              <a:rect b="b" l="l" r="r" t="t"/>
              <a:pathLst>
                <a:path extrusionOk="0" h="789" w="1062">
                  <a:moveTo>
                    <a:pt x="640" y="1"/>
                  </a:moveTo>
                  <a:cubicBezTo>
                    <a:pt x="538" y="1"/>
                    <a:pt x="437" y="24"/>
                    <a:pt x="365" y="54"/>
                  </a:cubicBezTo>
                  <a:cubicBezTo>
                    <a:pt x="238" y="101"/>
                    <a:pt x="127" y="180"/>
                    <a:pt x="64" y="307"/>
                  </a:cubicBezTo>
                  <a:cubicBezTo>
                    <a:pt x="1" y="434"/>
                    <a:pt x="16" y="624"/>
                    <a:pt x="143" y="719"/>
                  </a:cubicBezTo>
                  <a:cubicBezTo>
                    <a:pt x="202" y="769"/>
                    <a:pt x="273" y="788"/>
                    <a:pt x="347" y="788"/>
                  </a:cubicBezTo>
                  <a:cubicBezTo>
                    <a:pt x="412" y="788"/>
                    <a:pt x="479" y="773"/>
                    <a:pt x="539" y="750"/>
                  </a:cubicBezTo>
                  <a:cubicBezTo>
                    <a:pt x="729" y="703"/>
                    <a:pt x="1061" y="529"/>
                    <a:pt x="1014" y="260"/>
                  </a:cubicBezTo>
                  <a:cubicBezTo>
                    <a:pt x="975" y="63"/>
                    <a:pt x="807" y="1"/>
                    <a:pt x="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358800" y="1945900"/>
              <a:ext cx="26150" cy="19600"/>
            </a:xfrm>
            <a:custGeom>
              <a:rect b="b" l="l" r="r" t="t"/>
              <a:pathLst>
                <a:path extrusionOk="0" h="784" w="1046">
                  <a:moveTo>
                    <a:pt x="633" y="1"/>
                  </a:moveTo>
                  <a:cubicBezTo>
                    <a:pt x="540" y="1"/>
                    <a:pt x="448" y="19"/>
                    <a:pt x="381" y="41"/>
                  </a:cubicBezTo>
                  <a:cubicBezTo>
                    <a:pt x="254" y="89"/>
                    <a:pt x="128" y="168"/>
                    <a:pt x="64" y="295"/>
                  </a:cubicBezTo>
                  <a:cubicBezTo>
                    <a:pt x="1" y="421"/>
                    <a:pt x="17" y="611"/>
                    <a:pt x="143" y="706"/>
                  </a:cubicBezTo>
                  <a:cubicBezTo>
                    <a:pt x="202" y="765"/>
                    <a:pt x="274" y="784"/>
                    <a:pt x="347" y="784"/>
                  </a:cubicBezTo>
                  <a:cubicBezTo>
                    <a:pt x="413" y="784"/>
                    <a:pt x="480" y="769"/>
                    <a:pt x="539" y="754"/>
                  </a:cubicBezTo>
                  <a:cubicBezTo>
                    <a:pt x="729" y="706"/>
                    <a:pt x="1046" y="548"/>
                    <a:pt x="1014" y="279"/>
                  </a:cubicBezTo>
                  <a:cubicBezTo>
                    <a:pt x="983" y="63"/>
                    <a:pt x="806" y="1"/>
                    <a:pt x="6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413050" y="1925625"/>
              <a:ext cx="26150" cy="19525"/>
            </a:xfrm>
            <a:custGeom>
              <a:rect b="b" l="l" r="r" t="t"/>
              <a:pathLst>
                <a:path extrusionOk="0" h="781" w="1046">
                  <a:moveTo>
                    <a:pt x="618" y="1"/>
                  </a:moveTo>
                  <a:cubicBezTo>
                    <a:pt x="530" y="1"/>
                    <a:pt x="443" y="19"/>
                    <a:pt x="380" y="45"/>
                  </a:cubicBezTo>
                  <a:cubicBezTo>
                    <a:pt x="253" y="92"/>
                    <a:pt x="127" y="156"/>
                    <a:pt x="63" y="282"/>
                  </a:cubicBezTo>
                  <a:cubicBezTo>
                    <a:pt x="0" y="409"/>
                    <a:pt x="0" y="599"/>
                    <a:pt x="127" y="694"/>
                  </a:cubicBezTo>
                  <a:cubicBezTo>
                    <a:pt x="192" y="759"/>
                    <a:pt x="274" y="781"/>
                    <a:pt x="356" y="781"/>
                  </a:cubicBezTo>
                  <a:cubicBezTo>
                    <a:pt x="413" y="781"/>
                    <a:pt x="471" y="770"/>
                    <a:pt x="523" y="757"/>
                  </a:cubicBezTo>
                  <a:cubicBezTo>
                    <a:pt x="713" y="710"/>
                    <a:pt x="1045" y="552"/>
                    <a:pt x="1013" y="282"/>
                  </a:cubicBezTo>
                  <a:cubicBezTo>
                    <a:pt x="982" y="71"/>
                    <a:pt x="795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466875" y="1905325"/>
              <a:ext cx="26150" cy="19250"/>
            </a:xfrm>
            <a:custGeom>
              <a:rect b="b" l="l" r="r" t="t"/>
              <a:pathLst>
                <a:path extrusionOk="0" h="770" w="1046">
                  <a:moveTo>
                    <a:pt x="615" y="0"/>
                  </a:moveTo>
                  <a:cubicBezTo>
                    <a:pt x="533" y="0"/>
                    <a:pt x="455" y="14"/>
                    <a:pt x="396" y="34"/>
                  </a:cubicBezTo>
                  <a:cubicBezTo>
                    <a:pt x="270" y="81"/>
                    <a:pt x="143" y="144"/>
                    <a:pt x="64" y="271"/>
                  </a:cubicBezTo>
                  <a:cubicBezTo>
                    <a:pt x="0" y="382"/>
                    <a:pt x="0" y="572"/>
                    <a:pt x="111" y="683"/>
                  </a:cubicBezTo>
                  <a:cubicBezTo>
                    <a:pt x="177" y="748"/>
                    <a:pt x="259" y="769"/>
                    <a:pt x="344" y="769"/>
                  </a:cubicBezTo>
                  <a:cubicBezTo>
                    <a:pt x="403" y="769"/>
                    <a:pt x="465" y="759"/>
                    <a:pt x="523" y="746"/>
                  </a:cubicBezTo>
                  <a:cubicBezTo>
                    <a:pt x="713" y="699"/>
                    <a:pt x="1046" y="572"/>
                    <a:pt x="1014" y="287"/>
                  </a:cubicBezTo>
                  <a:cubicBezTo>
                    <a:pt x="992" y="68"/>
                    <a:pt x="796" y="0"/>
                    <a:pt x="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168400" y="2186275"/>
              <a:ext cx="26550" cy="20600"/>
            </a:xfrm>
            <a:custGeom>
              <a:rect b="b" l="l" r="r" t="t"/>
              <a:pathLst>
                <a:path extrusionOk="0" h="824" w="1062">
                  <a:moveTo>
                    <a:pt x="648" y="1"/>
                  </a:moveTo>
                  <a:cubicBezTo>
                    <a:pt x="525" y="1"/>
                    <a:pt x="398" y="41"/>
                    <a:pt x="318" y="85"/>
                  </a:cubicBezTo>
                  <a:cubicBezTo>
                    <a:pt x="207" y="148"/>
                    <a:pt x="96" y="243"/>
                    <a:pt x="48" y="386"/>
                  </a:cubicBezTo>
                  <a:cubicBezTo>
                    <a:pt x="1" y="512"/>
                    <a:pt x="48" y="702"/>
                    <a:pt x="175" y="782"/>
                  </a:cubicBezTo>
                  <a:cubicBezTo>
                    <a:pt x="224" y="812"/>
                    <a:pt x="278" y="824"/>
                    <a:pt x="333" y="824"/>
                  </a:cubicBezTo>
                  <a:cubicBezTo>
                    <a:pt x="420" y="824"/>
                    <a:pt x="509" y="795"/>
                    <a:pt x="587" y="766"/>
                  </a:cubicBezTo>
                  <a:cubicBezTo>
                    <a:pt x="761" y="687"/>
                    <a:pt x="1062" y="481"/>
                    <a:pt x="983" y="227"/>
                  </a:cubicBezTo>
                  <a:cubicBezTo>
                    <a:pt x="931" y="56"/>
                    <a:pt x="792" y="1"/>
                    <a:pt x="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222250" y="2165925"/>
              <a:ext cx="26550" cy="20700"/>
            </a:xfrm>
            <a:custGeom>
              <a:rect b="b" l="l" r="r" t="t"/>
              <a:pathLst>
                <a:path extrusionOk="0" h="828" w="1062">
                  <a:moveTo>
                    <a:pt x="655" y="1"/>
                  </a:moveTo>
                  <a:cubicBezTo>
                    <a:pt x="535" y="1"/>
                    <a:pt x="412" y="41"/>
                    <a:pt x="333" y="91"/>
                  </a:cubicBezTo>
                  <a:cubicBezTo>
                    <a:pt x="222" y="155"/>
                    <a:pt x="95" y="234"/>
                    <a:pt x="48" y="376"/>
                  </a:cubicBezTo>
                  <a:cubicBezTo>
                    <a:pt x="0" y="503"/>
                    <a:pt x="48" y="693"/>
                    <a:pt x="174" y="772"/>
                  </a:cubicBezTo>
                  <a:cubicBezTo>
                    <a:pt x="228" y="812"/>
                    <a:pt x="284" y="827"/>
                    <a:pt x="341" y="827"/>
                  </a:cubicBezTo>
                  <a:cubicBezTo>
                    <a:pt x="419" y="827"/>
                    <a:pt x="497" y="800"/>
                    <a:pt x="570" y="772"/>
                  </a:cubicBezTo>
                  <a:cubicBezTo>
                    <a:pt x="760" y="693"/>
                    <a:pt x="1061" y="503"/>
                    <a:pt x="982" y="234"/>
                  </a:cubicBezTo>
                  <a:cubicBezTo>
                    <a:pt x="939" y="60"/>
                    <a:pt x="800" y="1"/>
                    <a:pt x="6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276075" y="2145675"/>
              <a:ext cx="26550" cy="20350"/>
            </a:xfrm>
            <a:custGeom>
              <a:rect b="b" l="l" r="r" t="t"/>
              <a:pathLst>
                <a:path extrusionOk="0" h="814" w="1062">
                  <a:moveTo>
                    <a:pt x="661" y="1"/>
                  </a:moveTo>
                  <a:cubicBezTo>
                    <a:pt x="545" y="1"/>
                    <a:pt x="426" y="36"/>
                    <a:pt x="349" y="78"/>
                  </a:cubicBezTo>
                  <a:cubicBezTo>
                    <a:pt x="222" y="141"/>
                    <a:pt x="112" y="221"/>
                    <a:pt x="64" y="347"/>
                  </a:cubicBezTo>
                  <a:cubicBezTo>
                    <a:pt x="1" y="490"/>
                    <a:pt x="48" y="664"/>
                    <a:pt x="159" y="759"/>
                  </a:cubicBezTo>
                  <a:cubicBezTo>
                    <a:pt x="213" y="799"/>
                    <a:pt x="272" y="814"/>
                    <a:pt x="332" y="814"/>
                  </a:cubicBezTo>
                  <a:cubicBezTo>
                    <a:pt x="414" y="814"/>
                    <a:pt x="498" y="786"/>
                    <a:pt x="571" y="759"/>
                  </a:cubicBezTo>
                  <a:cubicBezTo>
                    <a:pt x="761" y="696"/>
                    <a:pt x="1062" y="506"/>
                    <a:pt x="998" y="236"/>
                  </a:cubicBezTo>
                  <a:cubicBezTo>
                    <a:pt x="954" y="59"/>
                    <a:pt x="810" y="1"/>
                    <a:pt x="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330300" y="2125575"/>
              <a:ext cx="26150" cy="20050"/>
            </a:xfrm>
            <a:custGeom>
              <a:rect b="b" l="l" r="r" t="t"/>
              <a:pathLst>
                <a:path extrusionOk="0" h="802" w="1046">
                  <a:moveTo>
                    <a:pt x="632" y="0"/>
                  </a:moveTo>
                  <a:cubicBezTo>
                    <a:pt x="525" y="0"/>
                    <a:pt x="419" y="27"/>
                    <a:pt x="349" y="59"/>
                  </a:cubicBezTo>
                  <a:cubicBezTo>
                    <a:pt x="223" y="122"/>
                    <a:pt x="112" y="201"/>
                    <a:pt x="48" y="328"/>
                  </a:cubicBezTo>
                  <a:cubicBezTo>
                    <a:pt x="1" y="470"/>
                    <a:pt x="33" y="645"/>
                    <a:pt x="143" y="740"/>
                  </a:cubicBezTo>
                  <a:cubicBezTo>
                    <a:pt x="203" y="784"/>
                    <a:pt x="270" y="801"/>
                    <a:pt x="338" y="801"/>
                  </a:cubicBezTo>
                  <a:cubicBezTo>
                    <a:pt x="413" y="801"/>
                    <a:pt x="488" y="780"/>
                    <a:pt x="555" y="755"/>
                  </a:cubicBezTo>
                  <a:cubicBezTo>
                    <a:pt x="745" y="692"/>
                    <a:pt x="1046" y="518"/>
                    <a:pt x="998" y="249"/>
                  </a:cubicBezTo>
                  <a:cubicBezTo>
                    <a:pt x="951" y="59"/>
                    <a:pt x="790" y="0"/>
                    <a:pt x="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384150" y="2105125"/>
              <a:ext cx="26550" cy="19950"/>
            </a:xfrm>
            <a:custGeom>
              <a:rect b="b" l="l" r="r" t="t"/>
              <a:pathLst>
                <a:path extrusionOk="0" h="798" w="1062">
                  <a:moveTo>
                    <a:pt x="628" y="0"/>
                  </a:moveTo>
                  <a:cubicBezTo>
                    <a:pt x="528" y="0"/>
                    <a:pt x="430" y="23"/>
                    <a:pt x="364" y="53"/>
                  </a:cubicBezTo>
                  <a:cubicBezTo>
                    <a:pt x="238" y="117"/>
                    <a:pt x="111" y="196"/>
                    <a:pt x="64" y="323"/>
                  </a:cubicBezTo>
                  <a:cubicBezTo>
                    <a:pt x="0" y="449"/>
                    <a:pt x="32" y="639"/>
                    <a:pt x="143" y="734"/>
                  </a:cubicBezTo>
                  <a:cubicBezTo>
                    <a:pt x="206" y="782"/>
                    <a:pt x="277" y="798"/>
                    <a:pt x="349" y="798"/>
                  </a:cubicBezTo>
                  <a:cubicBezTo>
                    <a:pt x="420" y="798"/>
                    <a:pt x="491" y="782"/>
                    <a:pt x="554" y="766"/>
                  </a:cubicBezTo>
                  <a:cubicBezTo>
                    <a:pt x="729" y="703"/>
                    <a:pt x="1061" y="528"/>
                    <a:pt x="998" y="259"/>
                  </a:cubicBezTo>
                  <a:cubicBezTo>
                    <a:pt x="958" y="63"/>
                    <a:pt x="791" y="0"/>
                    <a:pt x="6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437975" y="2084925"/>
              <a:ext cx="26550" cy="19725"/>
            </a:xfrm>
            <a:custGeom>
              <a:rect b="b" l="l" r="r" t="t"/>
              <a:pathLst>
                <a:path extrusionOk="0" h="789" w="1062">
                  <a:moveTo>
                    <a:pt x="644" y="1"/>
                  </a:moveTo>
                  <a:cubicBezTo>
                    <a:pt x="544" y="1"/>
                    <a:pt x="447" y="24"/>
                    <a:pt x="381" y="54"/>
                  </a:cubicBezTo>
                  <a:cubicBezTo>
                    <a:pt x="254" y="101"/>
                    <a:pt x="127" y="181"/>
                    <a:pt x="64" y="307"/>
                  </a:cubicBezTo>
                  <a:cubicBezTo>
                    <a:pt x="1" y="434"/>
                    <a:pt x="32" y="624"/>
                    <a:pt x="143" y="719"/>
                  </a:cubicBezTo>
                  <a:cubicBezTo>
                    <a:pt x="202" y="769"/>
                    <a:pt x="273" y="788"/>
                    <a:pt x="349" y="788"/>
                  </a:cubicBezTo>
                  <a:cubicBezTo>
                    <a:pt x="417" y="788"/>
                    <a:pt x="488" y="773"/>
                    <a:pt x="555" y="751"/>
                  </a:cubicBezTo>
                  <a:cubicBezTo>
                    <a:pt x="729" y="703"/>
                    <a:pt x="1061" y="529"/>
                    <a:pt x="1014" y="260"/>
                  </a:cubicBezTo>
                  <a:cubicBezTo>
                    <a:pt x="975" y="63"/>
                    <a:pt x="807" y="1"/>
                    <a:pt x="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492200" y="2064475"/>
              <a:ext cx="26150" cy="19650"/>
            </a:xfrm>
            <a:custGeom>
              <a:rect b="b" l="l" r="r" t="t"/>
              <a:pathLst>
                <a:path extrusionOk="0" h="786" w="1046">
                  <a:moveTo>
                    <a:pt x="621" y="0"/>
                  </a:moveTo>
                  <a:cubicBezTo>
                    <a:pt x="526" y="0"/>
                    <a:pt x="433" y="20"/>
                    <a:pt x="365" y="49"/>
                  </a:cubicBezTo>
                  <a:cubicBezTo>
                    <a:pt x="238" y="96"/>
                    <a:pt x="128" y="175"/>
                    <a:pt x="64" y="302"/>
                  </a:cubicBezTo>
                  <a:cubicBezTo>
                    <a:pt x="1" y="429"/>
                    <a:pt x="17" y="619"/>
                    <a:pt x="128" y="714"/>
                  </a:cubicBezTo>
                  <a:cubicBezTo>
                    <a:pt x="190" y="767"/>
                    <a:pt x="268" y="786"/>
                    <a:pt x="347" y="786"/>
                  </a:cubicBezTo>
                  <a:cubicBezTo>
                    <a:pt x="407" y="786"/>
                    <a:pt x="468" y="775"/>
                    <a:pt x="523" y="761"/>
                  </a:cubicBezTo>
                  <a:cubicBezTo>
                    <a:pt x="713" y="714"/>
                    <a:pt x="1046" y="555"/>
                    <a:pt x="998" y="270"/>
                  </a:cubicBezTo>
                  <a:cubicBezTo>
                    <a:pt x="968" y="66"/>
                    <a:pt x="793" y="0"/>
                    <a:pt x="6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46050" y="2044175"/>
              <a:ext cx="26150" cy="19725"/>
            </a:xfrm>
            <a:custGeom>
              <a:rect b="b" l="l" r="r" t="t"/>
              <a:pathLst>
                <a:path extrusionOk="0" h="789" w="1046">
                  <a:moveTo>
                    <a:pt x="614" y="1"/>
                  </a:moveTo>
                  <a:cubicBezTo>
                    <a:pt x="527" y="1"/>
                    <a:pt x="442" y="16"/>
                    <a:pt x="380" y="37"/>
                  </a:cubicBezTo>
                  <a:cubicBezTo>
                    <a:pt x="254" y="85"/>
                    <a:pt x="127" y="164"/>
                    <a:pt x="64" y="290"/>
                  </a:cubicBezTo>
                  <a:cubicBezTo>
                    <a:pt x="0" y="417"/>
                    <a:pt x="16" y="591"/>
                    <a:pt x="127" y="702"/>
                  </a:cubicBezTo>
                  <a:cubicBezTo>
                    <a:pt x="192" y="768"/>
                    <a:pt x="274" y="789"/>
                    <a:pt x="356" y="789"/>
                  </a:cubicBezTo>
                  <a:cubicBezTo>
                    <a:pt x="413" y="789"/>
                    <a:pt x="471" y="779"/>
                    <a:pt x="523" y="766"/>
                  </a:cubicBezTo>
                  <a:cubicBezTo>
                    <a:pt x="713" y="718"/>
                    <a:pt x="1045" y="560"/>
                    <a:pt x="1014" y="290"/>
                  </a:cubicBezTo>
                  <a:cubicBezTo>
                    <a:pt x="982" y="67"/>
                    <a:pt x="792" y="1"/>
                    <a:pt x="6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7599875" y="2024075"/>
              <a:ext cx="26150" cy="19250"/>
            </a:xfrm>
            <a:custGeom>
              <a:rect b="b" l="l" r="r" t="t"/>
              <a:pathLst>
                <a:path extrusionOk="0" h="770" w="1046">
                  <a:moveTo>
                    <a:pt x="615" y="1"/>
                  </a:moveTo>
                  <a:cubicBezTo>
                    <a:pt x="534" y="1"/>
                    <a:pt x="455" y="14"/>
                    <a:pt x="396" y="34"/>
                  </a:cubicBezTo>
                  <a:cubicBezTo>
                    <a:pt x="270" y="65"/>
                    <a:pt x="143" y="144"/>
                    <a:pt x="64" y="255"/>
                  </a:cubicBezTo>
                  <a:cubicBezTo>
                    <a:pt x="1" y="382"/>
                    <a:pt x="1" y="572"/>
                    <a:pt x="111" y="683"/>
                  </a:cubicBezTo>
                  <a:cubicBezTo>
                    <a:pt x="177" y="748"/>
                    <a:pt x="259" y="769"/>
                    <a:pt x="344" y="769"/>
                  </a:cubicBezTo>
                  <a:cubicBezTo>
                    <a:pt x="403" y="769"/>
                    <a:pt x="465" y="759"/>
                    <a:pt x="523" y="746"/>
                  </a:cubicBezTo>
                  <a:cubicBezTo>
                    <a:pt x="713" y="699"/>
                    <a:pt x="1046" y="556"/>
                    <a:pt x="1014" y="287"/>
                  </a:cubicBezTo>
                  <a:cubicBezTo>
                    <a:pt x="992" y="68"/>
                    <a:pt x="796" y="1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301425" y="2305025"/>
              <a:ext cx="26525" cy="20625"/>
            </a:xfrm>
            <a:custGeom>
              <a:rect b="b" l="l" r="r" t="t"/>
              <a:pathLst>
                <a:path extrusionOk="0" h="825" w="1061">
                  <a:moveTo>
                    <a:pt x="653" y="1"/>
                  </a:moveTo>
                  <a:cubicBezTo>
                    <a:pt x="532" y="1"/>
                    <a:pt x="404" y="41"/>
                    <a:pt x="317" y="85"/>
                  </a:cubicBezTo>
                  <a:cubicBezTo>
                    <a:pt x="206" y="148"/>
                    <a:pt x="95" y="243"/>
                    <a:pt x="48" y="386"/>
                  </a:cubicBezTo>
                  <a:cubicBezTo>
                    <a:pt x="0" y="513"/>
                    <a:pt x="48" y="703"/>
                    <a:pt x="174" y="782"/>
                  </a:cubicBezTo>
                  <a:cubicBezTo>
                    <a:pt x="223" y="812"/>
                    <a:pt x="277" y="824"/>
                    <a:pt x="332" y="824"/>
                  </a:cubicBezTo>
                  <a:cubicBezTo>
                    <a:pt x="419" y="824"/>
                    <a:pt x="508" y="795"/>
                    <a:pt x="586" y="766"/>
                  </a:cubicBezTo>
                  <a:cubicBezTo>
                    <a:pt x="760" y="687"/>
                    <a:pt x="1061" y="481"/>
                    <a:pt x="982" y="228"/>
                  </a:cubicBezTo>
                  <a:cubicBezTo>
                    <a:pt x="930" y="57"/>
                    <a:pt x="796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355250" y="2284625"/>
              <a:ext cx="26550" cy="20575"/>
            </a:xfrm>
            <a:custGeom>
              <a:rect b="b" l="l" r="r" t="t"/>
              <a:pathLst>
                <a:path extrusionOk="0" h="823" w="1062">
                  <a:moveTo>
                    <a:pt x="653" y="0"/>
                  </a:moveTo>
                  <a:cubicBezTo>
                    <a:pt x="536" y="0"/>
                    <a:pt x="416" y="36"/>
                    <a:pt x="333" y="78"/>
                  </a:cubicBezTo>
                  <a:cubicBezTo>
                    <a:pt x="222" y="157"/>
                    <a:pt x="111" y="236"/>
                    <a:pt x="48" y="363"/>
                  </a:cubicBezTo>
                  <a:cubicBezTo>
                    <a:pt x="0" y="505"/>
                    <a:pt x="48" y="695"/>
                    <a:pt x="175" y="774"/>
                  </a:cubicBezTo>
                  <a:cubicBezTo>
                    <a:pt x="230" y="809"/>
                    <a:pt x="292" y="823"/>
                    <a:pt x="355" y="823"/>
                  </a:cubicBezTo>
                  <a:cubicBezTo>
                    <a:pt x="435" y="823"/>
                    <a:pt x="515" y="801"/>
                    <a:pt x="586" y="774"/>
                  </a:cubicBezTo>
                  <a:cubicBezTo>
                    <a:pt x="760" y="695"/>
                    <a:pt x="1061" y="505"/>
                    <a:pt x="998" y="236"/>
                  </a:cubicBezTo>
                  <a:cubicBezTo>
                    <a:pt x="945" y="58"/>
                    <a:pt x="802" y="0"/>
                    <a:pt x="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7409475" y="2264425"/>
              <a:ext cx="26150" cy="20350"/>
            </a:xfrm>
            <a:custGeom>
              <a:rect b="b" l="l" r="r" t="t"/>
              <a:pathLst>
                <a:path extrusionOk="0" h="814" w="1046">
                  <a:moveTo>
                    <a:pt x="652" y="1"/>
                  </a:moveTo>
                  <a:cubicBezTo>
                    <a:pt x="537" y="1"/>
                    <a:pt x="417" y="36"/>
                    <a:pt x="333" y="78"/>
                  </a:cubicBezTo>
                  <a:cubicBezTo>
                    <a:pt x="222" y="141"/>
                    <a:pt x="96" y="221"/>
                    <a:pt x="48" y="347"/>
                  </a:cubicBezTo>
                  <a:cubicBezTo>
                    <a:pt x="1" y="490"/>
                    <a:pt x="32" y="664"/>
                    <a:pt x="159" y="759"/>
                  </a:cubicBezTo>
                  <a:cubicBezTo>
                    <a:pt x="212" y="799"/>
                    <a:pt x="269" y="814"/>
                    <a:pt x="326" y="814"/>
                  </a:cubicBezTo>
                  <a:cubicBezTo>
                    <a:pt x="403" y="814"/>
                    <a:pt x="482" y="786"/>
                    <a:pt x="555" y="759"/>
                  </a:cubicBezTo>
                  <a:cubicBezTo>
                    <a:pt x="745" y="696"/>
                    <a:pt x="1046" y="506"/>
                    <a:pt x="982" y="236"/>
                  </a:cubicBezTo>
                  <a:cubicBezTo>
                    <a:pt x="938" y="59"/>
                    <a:pt x="799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7463300" y="2244025"/>
              <a:ext cx="26550" cy="20350"/>
            </a:xfrm>
            <a:custGeom>
              <a:rect b="b" l="l" r="r" t="t"/>
              <a:pathLst>
                <a:path extrusionOk="0" h="814" w="1062">
                  <a:moveTo>
                    <a:pt x="645" y="1"/>
                  </a:moveTo>
                  <a:cubicBezTo>
                    <a:pt x="537" y="1"/>
                    <a:pt x="427" y="32"/>
                    <a:pt x="349" y="71"/>
                  </a:cubicBezTo>
                  <a:cubicBezTo>
                    <a:pt x="223" y="134"/>
                    <a:pt x="112" y="213"/>
                    <a:pt x="48" y="340"/>
                  </a:cubicBezTo>
                  <a:cubicBezTo>
                    <a:pt x="1" y="467"/>
                    <a:pt x="33" y="657"/>
                    <a:pt x="159" y="752"/>
                  </a:cubicBezTo>
                  <a:cubicBezTo>
                    <a:pt x="212" y="797"/>
                    <a:pt x="275" y="813"/>
                    <a:pt x="340" y="813"/>
                  </a:cubicBezTo>
                  <a:cubicBezTo>
                    <a:pt x="413" y="813"/>
                    <a:pt x="488" y="793"/>
                    <a:pt x="555" y="767"/>
                  </a:cubicBezTo>
                  <a:cubicBezTo>
                    <a:pt x="745" y="704"/>
                    <a:pt x="1062" y="530"/>
                    <a:pt x="999" y="261"/>
                  </a:cubicBezTo>
                  <a:cubicBezTo>
                    <a:pt x="952" y="65"/>
                    <a:pt x="801" y="1"/>
                    <a:pt x="6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17150" y="2223875"/>
              <a:ext cx="26550" cy="19900"/>
            </a:xfrm>
            <a:custGeom>
              <a:rect b="b" l="l" r="r" t="t"/>
              <a:pathLst>
                <a:path extrusionOk="0" h="796" w="1062">
                  <a:moveTo>
                    <a:pt x="635" y="0"/>
                  </a:moveTo>
                  <a:cubicBezTo>
                    <a:pt x="536" y="0"/>
                    <a:pt x="437" y="23"/>
                    <a:pt x="365" y="53"/>
                  </a:cubicBezTo>
                  <a:cubicBezTo>
                    <a:pt x="238" y="117"/>
                    <a:pt x="127" y="196"/>
                    <a:pt x="64" y="323"/>
                  </a:cubicBezTo>
                  <a:cubicBezTo>
                    <a:pt x="0" y="449"/>
                    <a:pt x="32" y="639"/>
                    <a:pt x="143" y="734"/>
                  </a:cubicBezTo>
                  <a:cubicBezTo>
                    <a:pt x="203" y="779"/>
                    <a:pt x="270" y="796"/>
                    <a:pt x="337" y="796"/>
                  </a:cubicBezTo>
                  <a:cubicBezTo>
                    <a:pt x="412" y="796"/>
                    <a:pt x="488" y="775"/>
                    <a:pt x="555" y="750"/>
                  </a:cubicBezTo>
                  <a:cubicBezTo>
                    <a:pt x="745" y="703"/>
                    <a:pt x="1061" y="528"/>
                    <a:pt x="998" y="259"/>
                  </a:cubicBezTo>
                  <a:cubicBezTo>
                    <a:pt x="959" y="63"/>
                    <a:pt x="797" y="0"/>
                    <a:pt x="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70975" y="2203675"/>
              <a:ext cx="26550" cy="19575"/>
            </a:xfrm>
            <a:custGeom>
              <a:rect b="b" l="l" r="r" t="t"/>
              <a:pathLst>
                <a:path extrusionOk="0" h="783" w="1062">
                  <a:moveTo>
                    <a:pt x="648" y="1"/>
                  </a:moveTo>
                  <a:cubicBezTo>
                    <a:pt x="547" y="1"/>
                    <a:pt x="447" y="24"/>
                    <a:pt x="381" y="54"/>
                  </a:cubicBezTo>
                  <a:cubicBezTo>
                    <a:pt x="254" y="101"/>
                    <a:pt x="127" y="181"/>
                    <a:pt x="64" y="307"/>
                  </a:cubicBezTo>
                  <a:cubicBezTo>
                    <a:pt x="1" y="434"/>
                    <a:pt x="32" y="624"/>
                    <a:pt x="143" y="719"/>
                  </a:cubicBezTo>
                  <a:cubicBezTo>
                    <a:pt x="207" y="766"/>
                    <a:pt x="278" y="782"/>
                    <a:pt x="349" y="782"/>
                  </a:cubicBezTo>
                  <a:cubicBezTo>
                    <a:pt x="420" y="782"/>
                    <a:pt x="492" y="766"/>
                    <a:pt x="555" y="751"/>
                  </a:cubicBezTo>
                  <a:cubicBezTo>
                    <a:pt x="745" y="687"/>
                    <a:pt x="1062" y="529"/>
                    <a:pt x="1014" y="260"/>
                  </a:cubicBezTo>
                  <a:cubicBezTo>
                    <a:pt x="985" y="63"/>
                    <a:pt x="815" y="1"/>
                    <a:pt x="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679050" y="2162925"/>
              <a:ext cx="26150" cy="19375"/>
            </a:xfrm>
            <a:custGeom>
              <a:rect b="b" l="l" r="r" t="t"/>
              <a:pathLst>
                <a:path extrusionOk="0" h="775" w="1046">
                  <a:moveTo>
                    <a:pt x="617" y="1"/>
                  </a:moveTo>
                  <a:cubicBezTo>
                    <a:pt x="528" y="1"/>
                    <a:pt x="443" y="17"/>
                    <a:pt x="380" y="37"/>
                  </a:cubicBezTo>
                  <a:cubicBezTo>
                    <a:pt x="254" y="85"/>
                    <a:pt x="127" y="164"/>
                    <a:pt x="64" y="275"/>
                  </a:cubicBezTo>
                  <a:cubicBezTo>
                    <a:pt x="0" y="401"/>
                    <a:pt x="16" y="591"/>
                    <a:pt x="127" y="702"/>
                  </a:cubicBezTo>
                  <a:cubicBezTo>
                    <a:pt x="190" y="756"/>
                    <a:pt x="268" y="774"/>
                    <a:pt x="346" y="774"/>
                  </a:cubicBezTo>
                  <a:cubicBezTo>
                    <a:pt x="407" y="774"/>
                    <a:pt x="468" y="764"/>
                    <a:pt x="523" y="750"/>
                  </a:cubicBezTo>
                  <a:cubicBezTo>
                    <a:pt x="713" y="702"/>
                    <a:pt x="1045" y="560"/>
                    <a:pt x="1014" y="291"/>
                  </a:cubicBezTo>
                  <a:cubicBezTo>
                    <a:pt x="992" y="67"/>
                    <a:pt x="799" y="1"/>
                    <a:pt x="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732875" y="2142575"/>
              <a:ext cx="26150" cy="19500"/>
            </a:xfrm>
            <a:custGeom>
              <a:rect b="b" l="l" r="r" t="t"/>
              <a:pathLst>
                <a:path extrusionOk="0" h="780" w="1046">
                  <a:moveTo>
                    <a:pt x="634" y="0"/>
                  </a:moveTo>
                  <a:cubicBezTo>
                    <a:pt x="545" y="0"/>
                    <a:pt x="459" y="18"/>
                    <a:pt x="397" y="44"/>
                  </a:cubicBezTo>
                  <a:cubicBezTo>
                    <a:pt x="270" y="75"/>
                    <a:pt x="143" y="155"/>
                    <a:pt x="80" y="265"/>
                  </a:cubicBezTo>
                  <a:cubicBezTo>
                    <a:pt x="1" y="392"/>
                    <a:pt x="17" y="582"/>
                    <a:pt x="127" y="693"/>
                  </a:cubicBezTo>
                  <a:cubicBezTo>
                    <a:pt x="193" y="758"/>
                    <a:pt x="275" y="780"/>
                    <a:pt x="357" y="780"/>
                  </a:cubicBezTo>
                  <a:cubicBezTo>
                    <a:pt x="414" y="780"/>
                    <a:pt x="471" y="769"/>
                    <a:pt x="523" y="756"/>
                  </a:cubicBezTo>
                  <a:cubicBezTo>
                    <a:pt x="713" y="709"/>
                    <a:pt x="1046" y="566"/>
                    <a:pt x="1030" y="297"/>
                  </a:cubicBezTo>
                  <a:cubicBezTo>
                    <a:pt x="1009" y="74"/>
                    <a:pt x="816" y="0"/>
                    <a:pt x="6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256275" y="2289850"/>
              <a:ext cx="22600" cy="16525"/>
            </a:xfrm>
            <a:custGeom>
              <a:rect b="b" l="l" r="r" t="t"/>
              <a:pathLst>
                <a:path extrusionOk="0" h="661" w="904">
                  <a:moveTo>
                    <a:pt x="105" y="1"/>
                  </a:moveTo>
                  <a:cubicBezTo>
                    <a:pt x="88" y="1"/>
                    <a:pt x="74" y="8"/>
                    <a:pt x="64" y="27"/>
                  </a:cubicBezTo>
                  <a:cubicBezTo>
                    <a:pt x="17" y="122"/>
                    <a:pt x="1" y="233"/>
                    <a:pt x="48" y="344"/>
                  </a:cubicBezTo>
                  <a:cubicBezTo>
                    <a:pt x="96" y="470"/>
                    <a:pt x="191" y="581"/>
                    <a:pt x="302" y="629"/>
                  </a:cubicBezTo>
                  <a:cubicBezTo>
                    <a:pt x="365" y="645"/>
                    <a:pt x="428" y="660"/>
                    <a:pt x="492" y="660"/>
                  </a:cubicBezTo>
                  <a:cubicBezTo>
                    <a:pt x="634" y="660"/>
                    <a:pt x="793" y="597"/>
                    <a:pt x="872" y="486"/>
                  </a:cubicBezTo>
                  <a:cubicBezTo>
                    <a:pt x="904" y="470"/>
                    <a:pt x="888" y="439"/>
                    <a:pt x="872" y="407"/>
                  </a:cubicBezTo>
                  <a:cubicBezTo>
                    <a:pt x="859" y="400"/>
                    <a:pt x="846" y="397"/>
                    <a:pt x="834" y="397"/>
                  </a:cubicBezTo>
                  <a:cubicBezTo>
                    <a:pt x="817" y="397"/>
                    <a:pt x="802" y="404"/>
                    <a:pt x="793" y="423"/>
                  </a:cubicBezTo>
                  <a:cubicBezTo>
                    <a:pt x="716" y="500"/>
                    <a:pt x="601" y="546"/>
                    <a:pt x="490" y="546"/>
                  </a:cubicBezTo>
                  <a:cubicBezTo>
                    <a:pt x="441" y="546"/>
                    <a:pt x="393" y="537"/>
                    <a:pt x="349" y="518"/>
                  </a:cubicBezTo>
                  <a:cubicBezTo>
                    <a:pt x="254" y="486"/>
                    <a:pt x="191" y="407"/>
                    <a:pt x="159" y="312"/>
                  </a:cubicBezTo>
                  <a:cubicBezTo>
                    <a:pt x="128" y="233"/>
                    <a:pt x="128" y="154"/>
                    <a:pt x="175" y="90"/>
                  </a:cubicBezTo>
                  <a:cubicBezTo>
                    <a:pt x="191" y="59"/>
                    <a:pt x="175" y="27"/>
                    <a:pt x="143" y="11"/>
                  </a:cubicBezTo>
                  <a:cubicBezTo>
                    <a:pt x="130" y="5"/>
                    <a:pt x="117" y="1"/>
                    <a:pt x="1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198500" y="1964450"/>
              <a:ext cx="35250" cy="18525"/>
            </a:xfrm>
            <a:custGeom>
              <a:rect b="b" l="l" r="r" t="t"/>
              <a:pathLst>
                <a:path extrusionOk="0" h="741" w="1410">
                  <a:moveTo>
                    <a:pt x="968" y="1"/>
                  </a:moveTo>
                  <a:cubicBezTo>
                    <a:pt x="684" y="1"/>
                    <a:pt x="332" y="140"/>
                    <a:pt x="174" y="297"/>
                  </a:cubicBezTo>
                  <a:cubicBezTo>
                    <a:pt x="48" y="424"/>
                    <a:pt x="0" y="566"/>
                    <a:pt x="16" y="693"/>
                  </a:cubicBezTo>
                  <a:cubicBezTo>
                    <a:pt x="16" y="724"/>
                    <a:pt x="32" y="740"/>
                    <a:pt x="64" y="740"/>
                  </a:cubicBezTo>
                  <a:lnTo>
                    <a:pt x="79" y="740"/>
                  </a:lnTo>
                  <a:cubicBezTo>
                    <a:pt x="111" y="740"/>
                    <a:pt x="127" y="709"/>
                    <a:pt x="127" y="677"/>
                  </a:cubicBezTo>
                  <a:cubicBezTo>
                    <a:pt x="111" y="550"/>
                    <a:pt x="206" y="439"/>
                    <a:pt x="254" y="376"/>
                  </a:cubicBezTo>
                  <a:cubicBezTo>
                    <a:pt x="386" y="232"/>
                    <a:pt x="699" y="116"/>
                    <a:pt x="953" y="116"/>
                  </a:cubicBezTo>
                  <a:cubicBezTo>
                    <a:pt x="1035" y="116"/>
                    <a:pt x="1110" y="128"/>
                    <a:pt x="1172" y="154"/>
                  </a:cubicBezTo>
                  <a:cubicBezTo>
                    <a:pt x="1251" y="186"/>
                    <a:pt x="1299" y="249"/>
                    <a:pt x="1299" y="360"/>
                  </a:cubicBezTo>
                  <a:cubicBezTo>
                    <a:pt x="1299" y="392"/>
                    <a:pt x="1314" y="424"/>
                    <a:pt x="1346" y="424"/>
                  </a:cubicBezTo>
                  <a:cubicBezTo>
                    <a:pt x="1378" y="424"/>
                    <a:pt x="1409" y="392"/>
                    <a:pt x="1409" y="360"/>
                  </a:cubicBezTo>
                  <a:cubicBezTo>
                    <a:pt x="1409" y="218"/>
                    <a:pt x="1346" y="107"/>
                    <a:pt x="1204" y="44"/>
                  </a:cubicBezTo>
                  <a:cubicBezTo>
                    <a:pt x="1137" y="14"/>
                    <a:pt x="1055" y="1"/>
                    <a:pt x="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7519125" y="1885500"/>
              <a:ext cx="33675" cy="24625"/>
            </a:xfrm>
            <a:custGeom>
              <a:rect b="b" l="l" r="r" t="t"/>
              <a:pathLst>
                <a:path extrusionOk="0" h="985" w="1347">
                  <a:moveTo>
                    <a:pt x="363" y="0"/>
                  </a:moveTo>
                  <a:cubicBezTo>
                    <a:pt x="219" y="0"/>
                    <a:pt x="101" y="47"/>
                    <a:pt x="32" y="130"/>
                  </a:cubicBezTo>
                  <a:cubicBezTo>
                    <a:pt x="1" y="146"/>
                    <a:pt x="16" y="193"/>
                    <a:pt x="32" y="209"/>
                  </a:cubicBezTo>
                  <a:cubicBezTo>
                    <a:pt x="40" y="217"/>
                    <a:pt x="56" y="221"/>
                    <a:pt x="72" y="221"/>
                  </a:cubicBezTo>
                  <a:cubicBezTo>
                    <a:pt x="88" y="221"/>
                    <a:pt x="103" y="217"/>
                    <a:pt x="111" y="209"/>
                  </a:cubicBezTo>
                  <a:cubicBezTo>
                    <a:pt x="173" y="134"/>
                    <a:pt x="284" y="109"/>
                    <a:pt x="367" y="109"/>
                  </a:cubicBezTo>
                  <a:cubicBezTo>
                    <a:pt x="390" y="109"/>
                    <a:pt x="411" y="111"/>
                    <a:pt x="428" y="114"/>
                  </a:cubicBezTo>
                  <a:cubicBezTo>
                    <a:pt x="681" y="130"/>
                    <a:pt x="1109" y="399"/>
                    <a:pt x="1188" y="652"/>
                  </a:cubicBezTo>
                  <a:cubicBezTo>
                    <a:pt x="1220" y="747"/>
                    <a:pt x="1188" y="827"/>
                    <a:pt x="1109" y="890"/>
                  </a:cubicBezTo>
                  <a:cubicBezTo>
                    <a:pt x="1093" y="906"/>
                    <a:pt x="1077" y="953"/>
                    <a:pt x="1109" y="969"/>
                  </a:cubicBezTo>
                  <a:cubicBezTo>
                    <a:pt x="1109" y="985"/>
                    <a:pt x="1125" y="985"/>
                    <a:pt x="1141" y="985"/>
                  </a:cubicBezTo>
                  <a:lnTo>
                    <a:pt x="1188" y="985"/>
                  </a:lnTo>
                  <a:cubicBezTo>
                    <a:pt x="1299" y="890"/>
                    <a:pt x="1346" y="763"/>
                    <a:pt x="1299" y="621"/>
                  </a:cubicBezTo>
                  <a:cubicBezTo>
                    <a:pt x="1204" y="320"/>
                    <a:pt x="729" y="19"/>
                    <a:pt x="428" y="3"/>
                  </a:cubicBezTo>
                  <a:cubicBezTo>
                    <a:pt x="406" y="1"/>
                    <a:pt x="384" y="0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7002950" y="2010250"/>
              <a:ext cx="772700" cy="339550"/>
            </a:xfrm>
            <a:custGeom>
              <a:rect b="b" l="l" r="r" t="t"/>
              <a:pathLst>
                <a:path extrusionOk="0" h="13582" w="30908">
                  <a:moveTo>
                    <a:pt x="1885" y="1"/>
                  </a:moveTo>
                  <a:cubicBezTo>
                    <a:pt x="1220" y="492"/>
                    <a:pt x="634" y="1109"/>
                    <a:pt x="317" y="1853"/>
                  </a:cubicBezTo>
                  <a:cubicBezTo>
                    <a:pt x="16" y="2598"/>
                    <a:pt x="0" y="3468"/>
                    <a:pt x="428" y="4165"/>
                  </a:cubicBezTo>
                  <a:cubicBezTo>
                    <a:pt x="1425" y="5764"/>
                    <a:pt x="4228" y="5764"/>
                    <a:pt x="5067" y="7443"/>
                  </a:cubicBezTo>
                  <a:cubicBezTo>
                    <a:pt x="5511" y="8313"/>
                    <a:pt x="5257" y="9406"/>
                    <a:pt x="5827" y="10213"/>
                  </a:cubicBezTo>
                  <a:cubicBezTo>
                    <a:pt x="6413" y="11068"/>
                    <a:pt x="7664" y="11084"/>
                    <a:pt x="8709" y="11322"/>
                  </a:cubicBezTo>
                  <a:cubicBezTo>
                    <a:pt x="9738" y="11575"/>
                    <a:pt x="10261" y="12224"/>
                    <a:pt x="10941" y="12715"/>
                  </a:cubicBezTo>
                  <a:cubicBezTo>
                    <a:pt x="11670" y="13258"/>
                    <a:pt x="12579" y="13582"/>
                    <a:pt x="13494" y="13582"/>
                  </a:cubicBezTo>
                  <a:cubicBezTo>
                    <a:pt x="13593" y="13582"/>
                    <a:pt x="13692" y="13578"/>
                    <a:pt x="13792" y="13570"/>
                  </a:cubicBezTo>
                  <a:cubicBezTo>
                    <a:pt x="14821" y="13507"/>
                    <a:pt x="15802" y="13032"/>
                    <a:pt x="16404" y="12256"/>
                  </a:cubicBezTo>
                  <a:cubicBezTo>
                    <a:pt x="17243" y="11148"/>
                    <a:pt x="18827" y="10926"/>
                    <a:pt x="20268" y="10720"/>
                  </a:cubicBezTo>
                  <a:cubicBezTo>
                    <a:pt x="21693" y="10530"/>
                    <a:pt x="23292" y="10213"/>
                    <a:pt x="24099" y="9089"/>
                  </a:cubicBezTo>
                  <a:cubicBezTo>
                    <a:pt x="24511" y="8503"/>
                    <a:pt x="24685" y="7759"/>
                    <a:pt x="25303" y="7363"/>
                  </a:cubicBezTo>
                  <a:cubicBezTo>
                    <a:pt x="25665" y="7127"/>
                    <a:pt x="26095" y="7080"/>
                    <a:pt x="26542" y="7080"/>
                  </a:cubicBezTo>
                  <a:cubicBezTo>
                    <a:pt x="26843" y="7080"/>
                    <a:pt x="27152" y="7101"/>
                    <a:pt x="27454" y="7101"/>
                  </a:cubicBezTo>
                  <a:cubicBezTo>
                    <a:pt x="27545" y="7101"/>
                    <a:pt x="27636" y="7099"/>
                    <a:pt x="27725" y="7094"/>
                  </a:cubicBezTo>
                  <a:cubicBezTo>
                    <a:pt x="29435" y="6983"/>
                    <a:pt x="30908" y="5463"/>
                    <a:pt x="30860" y="3864"/>
                  </a:cubicBezTo>
                  <a:cubicBezTo>
                    <a:pt x="30829" y="2503"/>
                    <a:pt x="29894" y="1331"/>
                    <a:pt x="28992" y="270"/>
                  </a:cubicBezTo>
                  <a:lnTo>
                    <a:pt x="1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6962975" y="1887025"/>
              <a:ext cx="828125" cy="352150"/>
            </a:xfrm>
            <a:custGeom>
              <a:rect b="b" l="l" r="r" t="t"/>
              <a:pathLst>
                <a:path extrusionOk="0" h="14086" w="33125">
                  <a:moveTo>
                    <a:pt x="2418" y="1"/>
                  </a:moveTo>
                  <a:cubicBezTo>
                    <a:pt x="1644" y="1"/>
                    <a:pt x="542" y="1226"/>
                    <a:pt x="190" y="2555"/>
                  </a:cubicBezTo>
                  <a:cubicBezTo>
                    <a:pt x="0" y="3251"/>
                    <a:pt x="95" y="3980"/>
                    <a:pt x="444" y="4613"/>
                  </a:cubicBezTo>
                  <a:cubicBezTo>
                    <a:pt x="808" y="5246"/>
                    <a:pt x="1346" y="5785"/>
                    <a:pt x="1884" y="6291"/>
                  </a:cubicBezTo>
                  <a:cubicBezTo>
                    <a:pt x="4386" y="8746"/>
                    <a:pt x="6888" y="10662"/>
                    <a:pt x="9706" y="12799"/>
                  </a:cubicBezTo>
                  <a:cubicBezTo>
                    <a:pt x="10466" y="13369"/>
                    <a:pt x="11305" y="13939"/>
                    <a:pt x="12287" y="14066"/>
                  </a:cubicBezTo>
                  <a:cubicBezTo>
                    <a:pt x="12410" y="14079"/>
                    <a:pt x="12532" y="14086"/>
                    <a:pt x="12655" y="14086"/>
                  </a:cubicBezTo>
                  <a:cubicBezTo>
                    <a:pt x="13244" y="14086"/>
                    <a:pt x="13829" y="13944"/>
                    <a:pt x="14393" y="13812"/>
                  </a:cubicBezTo>
                  <a:cubicBezTo>
                    <a:pt x="15533" y="13543"/>
                    <a:pt x="25777" y="10662"/>
                    <a:pt x="29514" y="8857"/>
                  </a:cubicBezTo>
                  <a:cubicBezTo>
                    <a:pt x="30575" y="8334"/>
                    <a:pt x="31921" y="8081"/>
                    <a:pt x="32412" y="7083"/>
                  </a:cubicBezTo>
                  <a:cubicBezTo>
                    <a:pt x="33124" y="5658"/>
                    <a:pt x="32459" y="3996"/>
                    <a:pt x="31794" y="2555"/>
                  </a:cubicBezTo>
                  <a:lnTo>
                    <a:pt x="2502" y="6"/>
                  </a:lnTo>
                  <a:cubicBezTo>
                    <a:pt x="2474" y="2"/>
                    <a:pt x="2446" y="1"/>
                    <a:pt x="2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6920625" y="1792950"/>
              <a:ext cx="949625" cy="354850"/>
            </a:xfrm>
            <a:custGeom>
              <a:rect b="b" l="l" r="r" t="t"/>
              <a:pathLst>
                <a:path extrusionOk="0" h="14194" w="37985">
                  <a:moveTo>
                    <a:pt x="79" y="0"/>
                  </a:moveTo>
                  <a:cubicBezTo>
                    <a:pt x="79" y="0"/>
                    <a:pt x="0" y="301"/>
                    <a:pt x="0" y="776"/>
                  </a:cubicBezTo>
                  <a:cubicBezTo>
                    <a:pt x="0" y="1188"/>
                    <a:pt x="32" y="1599"/>
                    <a:pt x="32" y="1710"/>
                  </a:cubicBezTo>
                  <a:cubicBezTo>
                    <a:pt x="32" y="1726"/>
                    <a:pt x="48" y="1758"/>
                    <a:pt x="63" y="1774"/>
                  </a:cubicBezTo>
                  <a:cubicBezTo>
                    <a:pt x="2533" y="4845"/>
                    <a:pt x="11147" y="11923"/>
                    <a:pt x="14187" y="14092"/>
                  </a:cubicBezTo>
                  <a:cubicBezTo>
                    <a:pt x="14274" y="14158"/>
                    <a:pt x="14377" y="14193"/>
                    <a:pt x="14484" y="14193"/>
                  </a:cubicBezTo>
                  <a:cubicBezTo>
                    <a:pt x="14532" y="14193"/>
                    <a:pt x="14581" y="14186"/>
                    <a:pt x="14630" y="14171"/>
                  </a:cubicBezTo>
                  <a:cubicBezTo>
                    <a:pt x="16594" y="13538"/>
                    <a:pt x="30401" y="9104"/>
                    <a:pt x="37747" y="5241"/>
                  </a:cubicBezTo>
                  <a:cubicBezTo>
                    <a:pt x="37779" y="5209"/>
                    <a:pt x="37811" y="5178"/>
                    <a:pt x="37827" y="5130"/>
                  </a:cubicBezTo>
                  <a:cubicBezTo>
                    <a:pt x="37985" y="4734"/>
                    <a:pt x="37732" y="3341"/>
                    <a:pt x="37732" y="334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6922200" y="1570875"/>
              <a:ext cx="942525" cy="533000"/>
            </a:xfrm>
            <a:custGeom>
              <a:rect b="b" l="l" r="r" t="t"/>
              <a:pathLst>
                <a:path extrusionOk="0" h="21320" w="37701">
                  <a:moveTo>
                    <a:pt x="23323" y="0"/>
                  </a:moveTo>
                  <a:cubicBezTo>
                    <a:pt x="15391" y="2486"/>
                    <a:pt x="7411" y="5004"/>
                    <a:pt x="32" y="8836"/>
                  </a:cubicBezTo>
                  <a:cubicBezTo>
                    <a:pt x="0" y="8851"/>
                    <a:pt x="0" y="8899"/>
                    <a:pt x="16" y="8931"/>
                  </a:cubicBezTo>
                  <a:cubicBezTo>
                    <a:pt x="2518" y="12018"/>
                    <a:pt x="11084" y="19064"/>
                    <a:pt x="14124" y="21233"/>
                  </a:cubicBezTo>
                  <a:cubicBezTo>
                    <a:pt x="14210" y="21287"/>
                    <a:pt x="14311" y="21319"/>
                    <a:pt x="14411" y="21319"/>
                  </a:cubicBezTo>
                  <a:cubicBezTo>
                    <a:pt x="14459" y="21319"/>
                    <a:pt x="14506" y="21312"/>
                    <a:pt x="14552" y="21297"/>
                  </a:cubicBezTo>
                  <a:cubicBezTo>
                    <a:pt x="16515" y="20679"/>
                    <a:pt x="30195" y="16277"/>
                    <a:pt x="37574" y="12414"/>
                  </a:cubicBezTo>
                  <a:cubicBezTo>
                    <a:pt x="37669" y="12367"/>
                    <a:pt x="37700" y="12256"/>
                    <a:pt x="37653" y="12161"/>
                  </a:cubicBezTo>
                  <a:cubicBezTo>
                    <a:pt x="36386" y="10087"/>
                    <a:pt x="25318" y="571"/>
                    <a:pt x="23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076575" y="1857150"/>
              <a:ext cx="26550" cy="20800"/>
            </a:xfrm>
            <a:custGeom>
              <a:rect b="b" l="l" r="r" t="t"/>
              <a:pathLst>
                <a:path extrusionOk="0" h="832" w="1062">
                  <a:moveTo>
                    <a:pt x="648" y="0"/>
                  </a:moveTo>
                  <a:cubicBezTo>
                    <a:pt x="524" y="0"/>
                    <a:pt x="397" y="41"/>
                    <a:pt x="317" y="92"/>
                  </a:cubicBezTo>
                  <a:cubicBezTo>
                    <a:pt x="206" y="156"/>
                    <a:pt x="96" y="251"/>
                    <a:pt x="48" y="377"/>
                  </a:cubicBezTo>
                  <a:cubicBezTo>
                    <a:pt x="1" y="520"/>
                    <a:pt x="48" y="694"/>
                    <a:pt x="175" y="789"/>
                  </a:cubicBezTo>
                  <a:cubicBezTo>
                    <a:pt x="224" y="820"/>
                    <a:pt x="278" y="831"/>
                    <a:pt x="333" y="831"/>
                  </a:cubicBezTo>
                  <a:cubicBezTo>
                    <a:pt x="419" y="831"/>
                    <a:pt x="509" y="802"/>
                    <a:pt x="586" y="773"/>
                  </a:cubicBezTo>
                  <a:cubicBezTo>
                    <a:pt x="761" y="694"/>
                    <a:pt x="1061" y="488"/>
                    <a:pt x="982" y="219"/>
                  </a:cubicBezTo>
                  <a:cubicBezTo>
                    <a:pt x="931" y="57"/>
                    <a:pt x="792" y="0"/>
                    <a:pt x="6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130025" y="1836525"/>
              <a:ext cx="26525" cy="20575"/>
            </a:xfrm>
            <a:custGeom>
              <a:rect b="b" l="l" r="r" t="t"/>
              <a:pathLst>
                <a:path extrusionOk="0" h="823" w="1061">
                  <a:moveTo>
                    <a:pt x="646" y="1"/>
                  </a:moveTo>
                  <a:cubicBezTo>
                    <a:pt x="528" y="1"/>
                    <a:pt x="409" y="36"/>
                    <a:pt x="333" y="78"/>
                  </a:cubicBezTo>
                  <a:cubicBezTo>
                    <a:pt x="222" y="157"/>
                    <a:pt x="111" y="236"/>
                    <a:pt x="48" y="379"/>
                  </a:cubicBezTo>
                  <a:cubicBezTo>
                    <a:pt x="0" y="506"/>
                    <a:pt x="48" y="696"/>
                    <a:pt x="174" y="775"/>
                  </a:cubicBezTo>
                  <a:cubicBezTo>
                    <a:pt x="230" y="810"/>
                    <a:pt x="289" y="823"/>
                    <a:pt x="348" y="823"/>
                  </a:cubicBezTo>
                  <a:cubicBezTo>
                    <a:pt x="423" y="823"/>
                    <a:pt x="499" y="801"/>
                    <a:pt x="570" y="775"/>
                  </a:cubicBezTo>
                  <a:cubicBezTo>
                    <a:pt x="760" y="696"/>
                    <a:pt x="1061" y="506"/>
                    <a:pt x="998" y="236"/>
                  </a:cubicBezTo>
                  <a:cubicBezTo>
                    <a:pt x="944" y="59"/>
                    <a:pt x="796" y="1"/>
                    <a:pt x="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183450" y="1816100"/>
              <a:ext cx="26550" cy="20375"/>
            </a:xfrm>
            <a:custGeom>
              <a:rect b="b" l="l" r="r" t="t"/>
              <a:pathLst>
                <a:path extrusionOk="0" h="815" w="1062">
                  <a:moveTo>
                    <a:pt x="644" y="1"/>
                  </a:moveTo>
                  <a:cubicBezTo>
                    <a:pt x="533" y="1"/>
                    <a:pt x="422" y="32"/>
                    <a:pt x="349" y="72"/>
                  </a:cubicBezTo>
                  <a:cubicBezTo>
                    <a:pt x="222" y="135"/>
                    <a:pt x="111" y="230"/>
                    <a:pt x="64" y="357"/>
                  </a:cubicBezTo>
                  <a:cubicBezTo>
                    <a:pt x="1" y="483"/>
                    <a:pt x="48" y="673"/>
                    <a:pt x="175" y="753"/>
                  </a:cubicBezTo>
                  <a:cubicBezTo>
                    <a:pt x="227" y="797"/>
                    <a:pt x="290" y="814"/>
                    <a:pt x="355" y="814"/>
                  </a:cubicBezTo>
                  <a:cubicBezTo>
                    <a:pt x="428" y="814"/>
                    <a:pt x="504" y="793"/>
                    <a:pt x="571" y="768"/>
                  </a:cubicBezTo>
                  <a:cubicBezTo>
                    <a:pt x="761" y="689"/>
                    <a:pt x="1061" y="499"/>
                    <a:pt x="998" y="246"/>
                  </a:cubicBezTo>
                  <a:cubicBezTo>
                    <a:pt x="952" y="61"/>
                    <a:pt x="799" y="1"/>
                    <a:pt x="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7237275" y="1795525"/>
              <a:ext cx="26550" cy="20350"/>
            </a:xfrm>
            <a:custGeom>
              <a:rect b="b" l="l" r="r" t="t"/>
              <a:pathLst>
                <a:path extrusionOk="0" h="814" w="1062">
                  <a:moveTo>
                    <a:pt x="645" y="0"/>
                  </a:moveTo>
                  <a:cubicBezTo>
                    <a:pt x="534" y="0"/>
                    <a:pt x="422" y="32"/>
                    <a:pt x="349" y="71"/>
                  </a:cubicBezTo>
                  <a:cubicBezTo>
                    <a:pt x="223" y="135"/>
                    <a:pt x="112" y="214"/>
                    <a:pt x="48" y="340"/>
                  </a:cubicBezTo>
                  <a:cubicBezTo>
                    <a:pt x="1" y="467"/>
                    <a:pt x="33" y="657"/>
                    <a:pt x="159" y="752"/>
                  </a:cubicBezTo>
                  <a:cubicBezTo>
                    <a:pt x="212" y="797"/>
                    <a:pt x="275" y="814"/>
                    <a:pt x="340" y="814"/>
                  </a:cubicBezTo>
                  <a:cubicBezTo>
                    <a:pt x="413" y="814"/>
                    <a:pt x="488" y="793"/>
                    <a:pt x="555" y="768"/>
                  </a:cubicBezTo>
                  <a:cubicBezTo>
                    <a:pt x="745" y="705"/>
                    <a:pt x="1062" y="515"/>
                    <a:pt x="998" y="245"/>
                  </a:cubicBezTo>
                  <a:cubicBezTo>
                    <a:pt x="952" y="61"/>
                    <a:pt x="799" y="0"/>
                    <a:pt x="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7290725" y="1775075"/>
              <a:ext cx="26550" cy="19875"/>
            </a:xfrm>
            <a:custGeom>
              <a:rect b="b" l="l" r="r" t="t"/>
              <a:pathLst>
                <a:path extrusionOk="0" h="795" w="1062">
                  <a:moveTo>
                    <a:pt x="642" y="1"/>
                  </a:moveTo>
                  <a:cubicBezTo>
                    <a:pt x="538" y="1"/>
                    <a:pt x="434" y="28"/>
                    <a:pt x="365" y="66"/>
                  </a:cubicBezTo>
                  <a:cubicBezTo>
                    <a:pt x="238" y="113"/>
                    <a:pt x="111" y="193"/>
                    <a:pt x="64" y="335"/>
                  </a:cubicBezTo>
                  <a:cubicBezTo>
                    <a:pt x="1" y="462"/>
                    <a:pt x="32" y="652"/>
                    <a:pt x="159" y="731"/>
                  </a:cubicBezTo>
                  <a:cubicBezTo>
                    <a:pt x="214" y="778"/>
                    <a:pt x="282" y="794"/>
                    <a:pt x="351" y="794"/>
                  </a:cubicBezTo>
                  <a:cubicBezTo>
                    <a:pt x="420" y="794"/>
                    <a:pt x="491" y="778"/>
                    <a:pt x="555" y="763"/>
                  </a:cubicBezTo>
                  <a:cubicBezTo>
                    <a:pt x="745" y="699"/>
                    <a:pt x="1061" y="525"/>
                    <a:pt x="998" y="256"/>
                  </a:cubicBezTo>
                  <a:cubicBezTo>
                    <a:pt x="960" y="65"/>
                    <a:pt x="800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7344550" y="1754400"/>
              <a:ext cx="26150" cy="19950"/>
            </a:xfrm>
            <a:custGeom>
              <a:rect b="b" l="l" r="r" t="t"/>
              <a:pathLst>
                <a:path extrusionOk="0" h="798" w="1046">
                  <a:moveTo>
                    <a:pt x="628" y="1"/>
                  </a:moveTo>
                  <a:cubicBezTo>
                    <a:pt x="529" y="1"/>
                    <a:pt x="431" y="24"/>
                    <a:pt x="365" y="54"/>
                  </a:cubicBezTo>
                  <a:cubicBezTo>
                    <a:pt x="238" y="117"/>
                    <a:pt x="112" y="196"/>
                    <a:pt x="48" y="323"/>
                  </a:cubicBezTo>
                  <a:cubicBezTo>
                    <a:pt x="1" y="450"/>
                    <a:pt x="17" y="640"/>
                    <a:pt x="128" y="735"/>
                  </a:cubicBezTo>
                  <a:cubicBezTo>
                    <a:pt x="191" y="782"/>
                    <a:pt x="262" y="798"/>
                    <a:pt x="333" y="798"/>
                  </a:cubicBezTo>
                  <a:cubicBezTo>
                    <a:pt x="405" y="798"/>
                    <a:pt x="476" y="782"/>
                    <a:pt x="539" y="766"/>
                  </a:cubicBezTo>
                  <a:cubicBezTo>
                    <a:pt x="729" y="703"/>
                    <a:pt x="1046" y="545"/>
                    <a:pt x="998" y="260"/>
                  </a:cubicBezTo>
                  <a:cubicBezTo>
                    <a:pt x="959" y="63"/>
                    <a:pt x="791" y="1"/>
                    <a:pt x="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7398000" y="1733950"/>
              <a:ext cx="26150" cy="19650"/>
            </a:xfrm>
            <a:custGeom>
              <a:rect b="b" l="l" r="r" t="t"/>
              <a:pathLst>
                <a:path extrusionOk="0" h="786" w="1046">
                  <a:moveTo>
                    <a:pt x="621" y="0"/>
                  </a:moveTo>
                  <a:cubicBezTo>
                    <a:pt x="526" y="0"/>
                    <a:pt x="432" y="20"/>
                    <a:pt x="365" y="48"/>
                  </a:cubicBezTo>
                  <a:cubicBezTo>
                    <a:pt x="238" y="96"/>
                    <a:pt x="127" y="175"/>
                    <a:pt x="64" y="302"/>
                  </a:cubicBezTo>
                  <a:cubicBezTo>
                    <a:pt x="0" y="428"/>
                    <a:pt x="16" y="618"/>
                    <a:pt x="127" y="713"/>
                  </a:cubicBezTo>
                  <a:cubicBezTo>
                    <a:pt x="199" y="767"/>
                    <a:pt x="281" y="785"/>
                    <a:pt x="361" y="785"/>
                  </a:cubicBezTo>
                  <a:cubicBezTo>
                    <a:pt x="423" y="785"/>
                    <a:pt x="484" y="775"/>
                    <a:pt x="539" y="761"/>
                  </a:cubicBezTo>
                  <a:cubicBezTo>
                    <a:pt x="729" y="698"/>
                    <a:pt x="1045" y="539"/>
                    <a:pt x="998" y="270"/>
                  </a:cubicBezTo>
                  <a:cubicBezTo>
                    <a:pt x="967" y="66"/>
                    <a:pt x="792" y="0"/>
                    <a:pt x="6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7451425" y="1713375"/>
              <a:ext cx="26150" cy="19650"/>
            </a:xfrm>
            <a:custGeom>
              <a:rect b="b" l="l" r="r" t="t"/>
              <a:pathLst>
                <a:path extrusionOk="0" h="786" w="1046">
                  <a:moveTo>
                    <a:pt x="632" y="0"/>
                  </a:moveTo>
                  <a:cubicBezTo>
                    <a:pt x="539" y="0"/>
                    <a:pt x="447" y="20"/>
                    <a:pt x="381" y="48"/>
                  </a:cubicBezTo>
                  <a:cubicBezTo>
                    <a:pt x="254" y="96"/>
                    <a:pt x="128" y="175"/>
                    <a:pt x="64" y="301"/>
                  </a:cubicBezTo>
                  <a:cubicBezTo>
                    <a:pt x="1" y="412"/>
                    <a:pt x="17" y="602"/>
                    <a:pt x="128" y="713"/>
                  </a:cubicBezTo>
                  <a:cubicBezTo>
                    <a:pt x="199" y="767"/>
                    <a:pt x="281" y="785"/>
                    <a:pt x="362" y="785"/>
                  </a:cubicBezTo>
                  <a:cubicBezTo>
                    <a:pt x="423" y="785"/>
                    <a:pt x="484" y="774"/>
                    <a:pt x="539" y="761"/>
                  </a:cubicBezTo>
                  <a:cubicBezTo>
                    <a:pt x="729" y="713"/>
                    <a:pt x="1046" y="555"/>
                    <a:pt x="1014" y="286"/>
                  </a:cubicBezTo>
                  <a:cubicBezTo>
                    <a:pt x="983" y="69"/>
                    <a:pt x="805" y="0"/>
                    <a:pt x="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7505275" y="1692875"/>
              <a:ext cx="25750" cy="19525"/>
            </a:xfrm>
            <a:custGeom>
              <a:rect b="b" l="l" r="r" t="t"/>
              <a:pathLst>
                <a:path extrusionOk="0" h="781" w="1030">
                  <a:moveTo>
                    <a:pt x="618" y="1"/>
                  </a:moveTo>
                  <a:cubicBezTo>
                    <a:pt x="530" y="1"/>
                    <a:pt x="444" y="18"/>
                    <a:pt x="380" y="45"/>
                  </a:cubicBezTo>
                  <a:cubicBezTo>
                    <a:pt x="254" y="92"/>
                    <a:pt x="127" y="156"/>
                    <a:pt x="64" y="282"/>
                  </a:cubicBezTo>
                  <a:cubicBezTo>
                    <a:pt x="0" y="409"/>
                    <a:pt x="0" y="599"/>
                    <a:pt x="111" y="694"/>
                  </a:cubicBezTo>
                  <a:cubicBezTo>
                    <a:pt x="177" y="759"/>
                    <a:pt x="258" y="781"/>
                    <a:pt x="344" y="781"/>
                  </a:cubicBezTo>
                  <a:cubicBezTo>
                    <a:pt x="403" y="781"/>
                    <a:pt x="464" y="770"/>
                    <a:pt x="523" y="757"/>
                  </a:cubicBezTo>
                  <a:cubicBezTo>
                    <a:pt x="713" y="710"/>
                    <a:pt x="1030" y="567"/>
                    <a:pt x="1014" y="282"/>
                  </a:cubicBezTo>
                  <a:cubicBezTo>
                    <a:pt x="982" y="71"/>
                    <a:pt x="796" y="1"/>
                    <a:pt x="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558700" y="1672175"/>
              <a:ext cx="26150" cy="19525"/>
            </a:xfrm>
            <a:custGeom>
              <a:rect b="b" l="l" r="r" t="t"/>
              <a:pathLst>
                <a:path extrusionOk="0" h="781" w="1046">
                  <a:moveTo>
                    <a:pt x="611" y="1"/>
                  </a:moveTo>
                  <a:cubicBezTo>
                    <a:pt x="531" y="1"/>
                    <a:pt x="454" y="14"/>
                    <a:pt x="397" y="34"/>
                  </a:cubicBezTo>
                  <a:cubicBezTo>
                    <a:pt x="270" y="81"/>
                    <a:pt x="143" y="144"/>
                    <a:pt x="64" y="271"/>
                  </a:cubicBezTo>
                  <a:cubicBezTo>
                    <a:pt x="1" y="398"/>
                    <a:pt x="1" y="588"/>
                    <a:pt x="112" y="699"/>
                  </a:cubicBezTo>
                  <a:cubicBezTo>
                    <a:pt x="182" y="759"/>
                    <a:pt x="271" y="781"/>
                    <a:pt x="364" y="781"/>
                  </a:cubicBezTo>
                  <a:cubicBezTo>
                    <a:pt x="417" y="781"/>
                    <a:pt x="471" y="774"/>
                    <a:pt x="523" y="762"/>
                  </a:cubicBezTo>
                  <a:cubicBezTo>
                    <a:pt x="713" y="714"/>
                    <a:pt x="1046" y="572"/>
                    <a:pt x="1014" y="303"/>
                  </a:cubicBezTo>
                  <a:cubicBezTo>
                    <a:pt x="992" y="71"/>
                    <a:pt x="794" y="1"/>
                    <a:pt x="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7209575" y="1975750"/>
              <a:ext cx="26550" cy="20850"/>
            </a:xfrm>
            <a:custGeom>
              <a:rect b="b" l="l" r="r" t="t"/>
              <a:pathLst>
                <a:path extrusionOk="0" h="834" w="1062">
                  <a:moveTo>
                    <a:pt x="665" y="1"/>
                  </a:moveTo>
                  <a:cubicBezTo>
                    <a:pt x="543" y="1"/>
                    <a:pt x="415" y="46"/>
                    <a:pt x="333" y="98"/>
                  </a:cubicBezTo>
                  <a:cubicBezTo>
                    <a:pt x="206" y="162"/>
                    <a:pt x="96" y="257"/>
                    <a:pt x="48" y="383"/>
                  </a:cubicBezTo>
                  <a:cubicBezTo>
                    <a:pt x="1" y="526"/>
                    <a:pt x="48" y="700"/>
                    <a:pt x="175" y="779"/>
                  </a:cubicBezTo>
                  <a:cubicBezTo>
                    <a:pt x="228" y="819"/>
                    <a:pt x="288" y="834"/>
                    <a:pt x="348" y="834"/>
                  </a:cubicBezTo>
                  <a:cubicBezTo>
                    <a:pt x="430" y="834"/>
                    <a:pt x="513" y="807"/>
                    <a:pt x="586" y="779"/>
                  </a:cubicBezTo>
                  <a:cubicBezTo>
                    <a:pt x="761" y="700"/>
                    <a:pt x="1061" y="494"/>
                    <a:pt x="982" y="225"/>
                  </a:cubicBezTo>
                  <a:cubicBezTo>
                    <a:pt x="932" y="58"/>
                    <a:pt x="802" y="1"/>
                    <a:pt x="6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7263025" y="1955275"/>
              <a:ext cx="26525" cy="20575"/>
            </a:xfrm>
            <a:custGeom>
              <a:rect b="b" l="l" r="r" t="t"/>
              <a:pathLst>
                <a:path extrusionOk="0" h="823" w="1061">
                  <a:moveTo>
                    <a:pt x="653" y="1"/>
                  </a:moveTo>
                  <a:cubicBezTo>
                    <a:pt x="536" y="1"/>
                    <a:pt x="416" y="36"/>
                    <a:pt x="333" y="78"/>
                  </a:cubicBezTo>
                  <a:cubicBezTo>
                    <a:pt x="222" y="141"/>
                    <a:pt x="111" y="236"/>
                    <a:pt x="63" y="363"/>
                  </a:cubicBezTo>
                  <a:cubicBezTo>
                    <a:pt x="0" y="506"/>
                    <a:pt x="48" y="696"/>
                    <a:pt x="174" y="775"/>
                  </a:cubicBezTo>
                  <a:cubicBezTo>
                    <a:pt x="230" y="810"/>
                    <a:pt x="292" y="823"/>
                    <a:pt x="355" y="823"/>
                  </a:cubicBezTo>
                  <a:cubicBezTo>
                    <a:pt x="434" y="823"/>
                    <a:pt x="515" y="801"/>
                    <a:pt x="586" y="775"/>
                  </a:cubicBezTo>
                  <a:cubicBezTo>
                    <a:pt x="760" y="696"/>
                    <a:pt x="1061" y="506"/>
                    <a:pt x="998" y="236"/>
                  </a:cubicBezTo>
                  <a:cubicBezTo>
                    <a:pt x="944" y="59"/>
                    <a:pt x="801" y="1"/>
                    <a:pt x="6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7316850" y="1934700"/>
              <a:ext cx="26150" cy="20525"/>
            </a:xfrm>
            <a:custGeom>
              <a:rect b="b" l="l" r="r" t="t"/>
              <a:pathLst>
                <a:path extrusionOk="0" h="821" w="1046">
                  <a:moveTo>
                    <a:pt x="652" y="0"/>
                  </a:moveTo>
                  <a:cubicBezTo>
                    <a:pt x="537" y="0"/>
                    <a:pt x="416" y="36"/>
                    <a:pt x="333" y="78"/>
                  </a:cubicBezTo>
                  <a:cubicBezTo>
                    <a:pt x="222" y="141"/>
                    <a:pt x="96" y="220"/>
                    <a:pt x="48" y="363"/>
                  </a:cubicBezTo>
                  <a:cubicBezTo>
                    <a:pt x="1" y="489"/>
                    <a:pt x="32" y="679"/>
                    <a:pt x="159" y="759"/>
                  </a:cubicBezTo>
                  <a:cubicBezTo>
                    <a:pt x="219" y="804"/>
                    <a:pt x="286" y="820"/>
                    <a:pt x="353" y="820"/>
                  </a:cubicBezTo>
                  <a:cubicBezTo>
                    <a:pt x="428" y="820"/>
                    <a:pt x="504" y="799"/>
                    <a:pt x="571" y="774"/>
                  </a:cubicBezTo>
                  <a:cubicBezTo>
                    <a:pt x="745" y="695"/>
                    <a:pt x="1046" y="505"/>
                    <a:pt x="982" y="236"/>
                  </a:cubicBezTo>
                  <a:cubicBezTo>
                    <a:pt x="938" y="58"/>
                    <a:pt x="799" y="0"/>
                    <a:pt x="6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7370300" y="1914275"/>
              <a:ext cx="26525" cy="20225"/>
            </a:xfrm>
            <a:custGeom>
              <a:rect b="b" l="l" r="r" t="t"/>
              <a:pathLst>
                <a:path extrusionOk="0" h="809" w="1061">
                  <a:moveTo>
                    <a:pt x="650" y="0"/>
                  </a:moveTo>
                  <a:cubicBezTo>
                    <a:pt x="540" y="0"/>
                    <a:pt x="428" y="32"/>
                    <a:pt x="348" y="71"/>
                  </a:cubicBezTo>
                  <a:cubicBezTo>
                    <a:pt x="222" y="135"/>
                    <a:pt x="111" y="214"/>
                    <a:pt x="63" y="341"/>
                  </a:cubicBezTo>
                  <a:cubicBezTo>
                    <a:pt x="0" y="467"/>
                    <a:pt x="32" y="657"/>
                    <a:pt x="158" y="752"/>
                  </a:cubicBezTo>
                  <a:cubicBezTo>
                    <a:pt x="214" y="794"/>
                    <a:pt x="273" y="808"/>
                    <a:pt x="333" y="808"/>
                  </a:cubicBezTo>
                  <a:cubicBezTo>
                    <a:pt x="408" y="808"/>
                    <a:pt x="484" y="786"/>
                    <a:pt x="554" y="768"/>
                  </a:cubicBezTo>
                  <a:cubicBezTo>
                    <a:pt x="744" y="689"/>
                    <a:pt x="1061" y="515"/>
                    <a:pt x="998" y="246"/>
                  </a:cubicBezTo>
                  <a:cubicBezTo>
                    <a:pt x="952" y="61"/>
                    <a:pt x="803" y="0"/>
                    <a:pt x="6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7423725" y="1893725"/>
              <a:ext cx="26550" cy="19975"/>
            </a:xfrm>
            <a:custGeom>
              <a:rect b="b" l="l" r="r" t="t"/>
              <a:pathLst>
                <a:path extrusionOk="0" h="799" w="1062">
                  <a:moveTo>
                    <a:pt x="654" y="0"/>
                  </a:moveTo>
                  <a:cubicBezTo>
                    <a:pt x="545" y="0"/>
                    <a:pt x="436" y="31"/>
                    <a:pt x="365" y="70"/>
                  </a:cubicBezTo>
                  <a:cubicBezTo>
                    <a:pt x="238" y="118"/>
                    <a:pt x="127" y="197"/>
                    <a:pt x="64" y="323"/>
                  </a:cubicBezTo>
                  <a:cubicBezTo>
                    <a:pt x="1" y="466"/>
                    <a:pt x="32" y="640"/>
                    <a:pt x="159" y="735"/>
                  </a:cubicBezTo>
                  <a:cubicBezTo>
                    <a:pt x="214" y="783"/>
                    <a:pt x="282" y="798"/>
                    <a:pt x="351" y="798"/>
                  </a:cubicBezTo>
                  <a:cubicBezTo>
                    <a:pt x="420" y="798"/>
                    <a:pt x="491" y="783"/>
                    <a:pt x="555" y="767"/>
                  </a:cubicBezTo>
                  <a:cubicBezTo>
                    <a:pt x="745" y="703"/>
                    <a:pt x="1061" y="529"/>
                    <a:pt x="1014" y="260"/>
                  </a:cubicBezTo>
                  <a:cubicBezTo>
                    <a:pt x="967" y="64"/>
                    <a:pt x="811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7477575" y="1873150"/>
              <a:ext cx="26125" cy="19975"/>
            </a:xfrm>
            <a:custGeom>
              <a:rect b="b" l="l" r="r" t="t"/>
              <a:pathLst>
                <a:path extrusionOk="0" h="799" w="1045">
                  <a:moveTo>
                    <a:pt x="627" y="1"/>
                  </a:moveTo>
                  <a:cubicBezTo>
                    <a:pt x="528" y="1"/>
                    <a:pt x="430" y="24"/>
                    <a:pt x="364" y="54"/>
                  </a:cubicBezTo>
                  <a:cubicBezTo>
                    <a:pt x="238" y="117"/>
                    <a:pt x="111" y="196"/>
                    <a:pt x="63" y="323"/>
                  </a:cubicBezTo>
                  <a:cubicBezTo>
                    <a:pt x="0" y="450"/>
                    <a:pt x="16" y="640"/>
                    <a:pt x="143" y="735"/>
                  </a:cubicBezTo>
                  <a:cubicBezTo>
                    <a:pt x="198" y="782"/>
                    <a:pt x="265" y="798"/>
                    <a:pt x="334" y="798"/>
                  </a:cubicBezTo>
                  <a:cubicBezTo>
                    <a:pt x="404" y="798"/>
                    <a:pt x="475" y="782"/>
                    <a:pt x="538" y="766"/>
                  </a:cubicBezTo>
                  <a:cubicBezTo>
                    <a:pt x="728" y="703"/>
                    <a:pt x="1045" y="529"/>
                    <a:pt x="998" y="260"/>
                  </a:cubicBezTo>
                  <a:cubicBezTo>
                    <a:pt x="958" y="63"/>
                    <a:pt x="791" y="1"/>
                    <a:pt x="6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7531000" y="1852700"/>
              <a:ext cx="26150" cy="19650"/>
            </a:xfrm>
            <a:custGeom>
              <a:rect b="b" l="l" r="r" t="t"/>
              <a:pathLst>
                <a:path extrusionOk="0" h="786" w="1046">
                  <a:moveTo>
                    <a:pt x="626" y="0"/>
                  </a:moveTo>
                  <a:cubicBezTo>
                    <a:pt x="533" y="0"/>
                    <a:pt x="443" y="20"/>
                    <a:pt x="381" y="49"/>
                  </a:cubicBezTo>
                  <a:cubicBezTo>
                    <a:pt x="254" y="96"/>
                    <a:pt x="127" y="175"/>
                    <a:pt x="64" y="302"/>
                  </a:cubicBezTo>
                  <a:cubicBezTo>
                    <a:pt x="1" y="429"/>
                    <a:pt x="16" y="619"/>
                    <a:pt x="143" y="714"/>
                  </a:cubicBezTo>
                  <a:cubicBezTo>
                    <a:pt x="206" y="767"/>
                    <a:pt x="284" y="786"/>
                    <a:pt x="362" y="786"/>
                  </a:cubicBezTo>
                  <a:cubicBezTo>
                    <a:pt x="423" y="786"/>
                    <a:pt x="484" y="775"/>
                    <a:pt x="539" y="761"/>
                  </a:cubicBezTo>
                  <a:cubicBezTo>
                    <a:pt x="729" y="698"/>
                    <a:pt x="1046" y="539"/>
                    <a:pt x="1014" y="270"/>
                  </a:cubicBezTo>
                  <a:cubicBezTo>
                    <a:pt x="973" y="66"/>
                    <a:pt x="794" y="0"/>
                    <a:pt x="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7584450" y="1832125"/>
              <a:ext cx="26150" cy="19650"/>
            </a:xfrm>
            <a:custGeom>
              <a:rect b="b" l="l" r="r" t="t"/>
              <a:pathLst>
                <a:path extrusionOk="0" h="786" w="1046">
                  <a:moveTo>
                    <a:pt x="631" y="1"/>
                  </a:moveTo>
                  <a:cubicBezTo>
                    <a:pt x="538" y="1"/>
                    <a:pt x="447" y="20"/>
                    <a:pt x="380" y="48"/>
                  </a:cubicBezTo>
                  <a:cubicBezTo>
                    <a:pt x="253" y="96"/>
                    <a:pt x="143" y="175"/>
                    <a:pt x="63" y="286"/>
                  </a:cubicBezTo>
                  <a:cubicBezTo>
                    <a:pt x="0" y="412"/>
                    <a:pt x="16" y="602"/>
                    <a:pt x="127" y="713"/>
                  </a:cubicBezTo>
                  <a:cubicBezTo>
                    <a:pt x="198" y="767"/>
                    <a:pt x="280" y="785"/>
                    <a:pt x="361" y="785"/>
                  </a:cubicBezTo>
                  <a:cubicBezTo>
                    <a:pt x="422" y="785"/>
                    <a:pt x="483" y="774"/>
                    <a:pt x="538" y="761"/>
                  </a:cubicBezTo>
                  <a:cubicBezTo>
                    <a:pt x="728" y="713"/>
                    <a:pt x="1045" y="555"/>
                    <a:pt x="1013" y="286"/>
                  </a:cubicBezTo>
                  <a:cubicBezTo>
                    <a:pt x="983" y="69"/>
                    <a:pt x="804" y="1"/>
                    <a:pt x="6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7638275" y="1811625"/>
              <a:ext cx="26150" cy="19525"/>
            </a:xfrm>
            <a:custGeom>
              <a:rect b="b" l="l" r="r" t="t"/>
              <a:pathLst>
                <a:path extrusionOk="0" h="781" w="1046">
                  <a:moveTo>
                    <a:pt x="619" y="1"/>
                  </a:moveTo>
                  <a:cubicBezTo>
                    <a:pt x="530" y="1"/>
                    <a:pt x="444" y="18"/>
                    <a:pt x="380" y="45"/>
                  </a:cubicBezTo>
                  <a:cubicBezTo>
                    <a:pt x="254" y="92"/>
                    <a:pt x="127" y="156"/>
                    <a:pt x="64" y="282"/>
                  </a:cubicBezTo>
                  <a:cubicBezTo>
                    <a:pt x="0" y="409"/>
                    <a:pt x="0" y="599"/>
                    <a:pt x="111" y="694"/>
                  </a:cubicBezTo>
                  <a:cubicBezTo>
                    <a:pt x="177" y="759"/>
                    <a:pt x="259" y="781"/>
                    <a:pt x="344" y="781"/>
                  </a:cubicBezTo>
                  <a:cubicBezTo>
                    <a:pt x="403" y="781"/>
                    <a:pt x="464" y="770"/>
                    <a:pt x="523" y="757"/>
                  </a:cubicBezTo>
                  <a:cubicBezTo>
                    <a:pt x="713" y="710"/>
                    <a:pt x="1045" y="552"/>
                    <a:pt x="1014" y="282"/>
                  </a:cubicBezTo>
                  <a:cubicBezTo>
                    <a:pt x="982" y="71"/>
                    <a:pt x="796" y="1"/>
                    <a:pt x="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7691725" y="1790950"/>
              <a:ext cx="26150" cy="19325"/>
            </a:xfrm>
            <a:custGeom>
              <a:rect b="b" l="l" r="r" t="t"/>
              <a:pathLst>
                <a:path extrusionOk="0" h="773" w="1046">
                  <a:moveTo>
                    <a:pt x="610" y="0"/>
                  </a:moveTo>
                  <a:cubicBezTo>
                    <a:pt x="530" y="0"/>
                    <a:pt x="454" y="13"/>
                    <a:pt x="396" y="33"/>
                  </a:cubicBezTo>
                  <a:cubicBezTo>
                    <a:pt x="269" y="80"/>
                    <a:pt x="143" y="143"/>
                    <a:pt x="63" y="270"/>
                  </a:cubicBezTo>
                  <a:cubicBezTo>
                    <a:pt x="0" y="397"/>
                    <a:pt x="0" y="587"/>
                    <a:pt x="111" y="698"/>
                  </a:cubicBezTo>
                  <a:cubicBezTo>
                    <a:pt x="180" y="757"/>
                    <a:pt x="267" y="773"/>
                    <a:pt x="358" y="773"/>
                  </a:cubicBezTo>
                  <a:cubicBezTo>
                    <a:pt x="413" y="773"/>
                    <a:pt x="469" y="767"/>
                    <a:pt x="523" y="761"/>
                  </a:cubicBezTo>
                  <a:cubicBezTo>
                    <a:pt x="713" y="713"/>
                    <a:pt x="1045" y="571"/>
                    <a:pt x="1013" y="302"/>
                  </a:cubicBezTo>
                  <a:cubicBezTo>
                    <a:pt x="991" y="70"/>
                    <a:pt x="793" y="0"/>
                    <a:pt x="6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7035400" y="1786475"/>
              <a:ext cx="26550" cy="20900"/>
            </a:xfrm>
            <a:custGeom>
              <a:rect b="b" l="l" r="r" t="t"/>
              <a:pathLst>
                <a:path extrusionOk="0" h="836" w="1062">
                  <a:moveTo>
                    <a:pt x="648" y="1"/>
                  </a:moveTo>
                  <a:cubicBezTo>
                    <a:pt x="525" y="1"/>
                    <a:pt x="398" y="41"/>
                    <a:pt x="317" y="85"/>
                  </a:cubicBezTo>
                  <a:cubicBezTo>
                    <a:pt x="207" y="164"/>
                    <a:pt x="80" y="243"/>
                    <a:pt x="48" y="386"/>
                  </a:cubicBezTo>
                  <a:cubicBezTo>
                    <a:pt x="1" y="512"/>
                    <a:pt x="32" y="702"/>
                    <a:pt x="175" y="782"/>
                  </a:cubicBezTo>
                  <a:cubicBezTo>
                    <a:pt x="227" y="820"/>
                    <a:pt x="283" y="835"/>
                    <a:pt x="340" y="835"/>
                  </a:cubicBezTo>
                  <a:cubicBezTo>
                    <a:pt x="423" y="835"/>
                    <a:pt x="505" y="803"/>
                    <a:pt x="571" y="766"/>
                  </a:cubicBezTo>
                  <a:cubicBezTo>
                    <a:pt x="761" y="702"/>
                    <a:pt x="1062" y="497"/>
                    <a:pt x="982" y="227"/>
                  </a:cubicBezTo>
                  <a:cubicBezTo>
                    <a:pt x="931" y="57"/>
                    <a:pt x="792" y="1"/>
                    <a:pt x="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7089250" y="1766300"/>
              <a:ext cx="26550" cy="20525"/>
            </a:xfrm>
            <a:custGeom>
              <a:rect b="b" l="l" r="r" t="t"/>
              <a:pathLst>
                <a:path extrusionOk="0" h="821" w="1062">
                  <a:moveTo>
                    <a:pt x="661" y="0"/>
                  </a:moveTo>
                  <a:cubicBezTo>
                    <a:pt x="540" y="0"/>
                    <a:pt x="413" y="41"/>
                    <a:pt x="333" y="84"/>
                  </a:cubicBezTo>
                  <a:cubicBezTo>
                    <a:pt x="206" y="148"/>
                    <a:pt x="95" y="227"/>
                    <a:pt x="48" y="369"/>
                  </a:cubicBezTo>
                  <a:cubicBezTo>
                    <a:pt x="0" y="496"/>
                    <a:pt x="48" y="686"/>
                    <a:pt x="159" y="765"/>
                  </a:cubicBezTo>
                  <a:cubicBezTo>
                    <a:pt x="219" y="805"/>
                    <a:pt x="279" y="820"/>
                    <a:pt x="338" y="820"/>
                  </a:cubicBezTo>
                  <a:cubicBezTo>
                    <a:pt x="419" y="820"/>
                    <a:pt x="497" y="793"/>
                    <a:pt x="570" y="765"/>
                  </a:cubicBezTo>
                  <a:cubicBezTo>
                    <a:pt x="760" y="686"/>
                    <a:pt x="1061" y="496"/>
                    <a:pt x="982" y="227"/>
                  </a:cubicBezTo>
                  <a:cubicBezTo>
                    <a:pt x="939" y="56"/>
                    <a:pt x="804" y="0"/>
                    <a:pt x="6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7143075" y="1745925"/>
              <a:ext cx="26550" cy="20475"/>
            </a:xfrm>
            <a:custGeom>
              <a:rect b="b" l="l" r="r" t="t"/>
              <a:pathLst>
                <a:path extrusionOk="0" h="819" w="1062">
                  <a:moveTo>
                    <a:pt x="655" y="0"/>
                  </a:moveTo>
                  <a:cubicBezTo>
                    <a:pt x="540" y="0"/>
                    <a:pt x="424" y="35"/>
                    <a:pt x="349" y="76"/>
                  </a:cubicBezTo>
                  <a:cubicBezTo>
                    <a:pt x="222" y="139"/>
                    <a:pt x="111" y="219"/>
                    <a:pt x="64" y="361"/>
                  </a:cubicBezTo>
                  <a:cubicBezTo>
                    <a:pt x="1" y="488"/>
                    <a:pt x="48" y="678"/>
                    <a:pt x="159" y="757"/>
                  </a:cubicBezTo>
                  <a:cubicBezTo>
                    <a:pt x="219" y="802"/>
                    <a:pt x="286" y="818"/>
                    <a:pt x="353" y="818"/>
                  </a:cubicBezTo>
                  <a:cubicBezTo>
                    <a:pt x="428" y="818"/>
                    <a:pt x="504" y="798"/>
                    <a:pt x="571" y="773"/>
                  </a:cubicBezTo>
                  <a:cubicBezTo>
                    <a:pt x="761" y="694"/>
                    <a:pt x="1061" y="519"/>
                    <a:pt x="998" y="250"/>
                  </a:cubicBezTo>
                  <a:cubicBezTo>
                    <a:pt x="953" y="61"/>
                    <a:pt x="806" y="0"/>
                    <a:pt x="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7197300" y="1725775"/>
              <a:ext cx="26150" cy="20050"/>
            </a:xfrm>
            <a:custGeom>
              <a:rect b="b" l="l" r="r" t="t"/>
              <a:pathLst>
                <a:path extrusionOk="0" h="802" w="1046">
                  <a:moveTo>
                    <a:pt x="632" y="0"/>
                  </a:moveTo>
                  <a:cubicBezTo>
                    <a:pt x="525" y="0"/>
                    <a:pt x="419" y="27"/>
                    <a:pt x="349" y="59"/>
                  </a:cubicBezTo>
                  <a:cubicBezTo>
                    <a:pt x="222" y="122"/>
                    <a:pt x="112" y="201"/>
                    <a:pt x="48" y="328"/>
                  </a:cubicBezTo>
                  <a:cubicBezTo>
                    <a:pt x="1" y="470"/>
                    <a:pt x="32" y="645"/>
                    <a:pt x="143" y="740"/>
                  </a:cubicBezTo>
                  <a:cubicBezTo>
                    <a:pt x="203" y="785"/>
                    <a:pt x="270" y="801"/>
                    <a:pt x="337" y="801"/>
                  </a:cubicBezTo>
                  <a:cubicBezTo>
                    <a:pt x="413" y="801"/>
                    <a:pt x="488" y="780"/>
                    <a:pt x="555" y="755"/>
                  </a:cubicBezTo>
                  <a:cubicBezTo>
                    <a:pt x="729" y="692"/>
                    <a:pt x="1046" y="518"/>
                    <a:pt x="998" y="249"/>
                  </a:cubicBezTo>
                  <a:cubicBezTo>
                    <a:pt x="951" y="59"/>
                    <a:pt x="790" y="0"/>
                    <a:pt x="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7251150" y="1705400"/>
              <a:ext cx="26150" cy="19875"/>
            </a:xfrm>
            <a:custGeom>
              <a:rect b="b" l="l" r="r" t="t"/>
              <a:pathLst>
                <a:path extrusionOk="0" h="795" w="1046">
                  <a:moveTo>
                    <a:pt x="638" y="1"/>
                  </a:moveTo>
                  <a:cubicBezTo>
                    <a:pt x="531" y="1"/>
                    <a:pt x="424" y="29"/>
                    <a:pt x="348" y="66"/>
                  </a:cubicBezTo>
                  <a:cubicBezTo>
                    <a:pt x="238" y="114"/>
                    <a:pt x="111" y="193"/>
                    <a:pt x="48" y="320"/>
                  </a:cubicBezTo>
                  <a:cubicBezTo>
                    <a:pt x="0" y="446"/>
                    <a:pt x="16" y="636"/>
                    <a:pt x="143" y="731"/>
                  </a:cubicBezTo>
                  <a:cubicBezTo>
                    <a:pt x="198" y="779"/>
                    <a:pt x="265" y="795"/>
                    <a:pt x="337" y="795"/>
                  </a:cubicBezTo>
                  <a:cubicBezTo>
                    <a:pt x="408" y="795"/>
                    <a:pt x="483" y="779"/>
                    <a:pt x="554" y="763"/>
                  </a:cubicBezTo>
                  <a:cubicBezTo>
                    <a:pt x="728" y="700"/>
                    <a:pt x="1045" y="525"/>
                    <a:pt x="998" y="256"/>
                  </a:cubicBezTo>
                  <a:cubicBezTo>
                    <a:pt x="959" y="65"/>
                    <a:pt x="800" y="1"/>
                    <a:pt x="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7304975" y="1685125"/>
              <a:ext cx="26550" cy="19725"/>
            </a:xfrm>
            <a:custGeom>
              <a:rect b="b" l="l" r="r" t="t"/>
              <a:pathLst>
                <a:path extrusionOk="0" h="789" w="1062">
                  <a:moveTo>
                    <a:pt x="640" y="1"/>
                  </a:moveTo>
                  <a:cubicBezTo>
                    <a:pt x="538" y="1"/>
                    <a:pt x="437" y="24"/>
                    <a:pt x="365" y="54"/>
                  </a:cubicBezTo>
                  <a:cubicBezTo>
                    <a:pt x="238" y="101"/>
                    <a:pt x="127" y="181"/>
                    <a:pt x="64" y="307"/>
                  </a:cubicBezTo>
                  <a:cubicBezTo>
                    <a:pt x="1" y="434"/>
                    <a:pt x="16" y="624"/>
                    <a:pt x="143" y="719"/>
                  </a:cubicBezTo>
                  <a:cubicBezTo>
                    <a:pt x="202" y="769"/>
                    <a:pt x="273" y="788"/>
                    <a:pt x="347" y="788"/>
                  </a:cubicBezTo>
                  <a:cubicBezTo>
                    <a:pt x="412" y="788"/>
                    <a:pt x="479" y="773"/>
                    <a:pt x="539" y="751"/>
                  </a:cubicBezTo>
                  <a:cubicBezTo>
                    <a:pt x="729" y="703"/>
                    <a:pt x="1061" y="529"/>
                    <a:pt x="1014" y="260"/>
                  </a:cubicBezTo>
                  <a:cubicBezTo>
                    <a:pt x="975" y="63"/>
                    <a:pt x="807" y="1"/>
                    <a:pt x="6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7358800" y="1664850"/>
              <a:ext cx="26150" cy="19475"/>
            </a:xfrm>
            <a:custGeom>
              <a:rect b="b" l="l" r="r" t="t"/>
              <a:pathLst>
                <a:path extrusionOk="0" h="779" w="1046">
                  <a:moveTo>
                    <a:pt x="633" y="1"/>
                  </a:moveTo>
                  <a:cubicBezTo>
                    <a:pt x="540" y="1"/>
                    <a:pt x="448" y="19"/>
                    <a:pt x="381" y="42"/>
                  </a:cubicBezTo>
                  <a:cubicBezTo>
                    <a:pt x="254" y="89"/>
                    <a:pt x="128" y="168"/>
                    <a:pt x="64" y="295"/>
                  </a:cubicBezTo>
                  <a:cubicBezTo>
                    <a:pt x="1" y="422"/>
                    <a:pt x="17" y="612"/>
                    <a:pt x="143" y="707"/>
                  </a:cubicBezTo>
                  <a:cubicBezTo>
                    <a:pt x="206" y="760"/>
                    <a:pt x="284" y="779"/>
                    <a:pt x="363" y="779"/>
                  </a:cubicBezTo>
                  <a:cubicBezTo>
                    <a:pt x="423" y="779"/>
                    <a:pt x="484" y="768"/>
                    <a:pt x="539" y="754"/>
                  </a:cubicBezTo>
                  <a:cubicBezTo>
                    <a:pt x="729" y="707"/>
                    <a:pt x="1046" y="548"/>
                    <a:pt x="1014" y="279"/>
                  </a:cubicBezTo>
                  <a:cubicBezTo>
                    <a:pt x="983" y="63"/>
                    <a:pt x="806" y="1"/>
                    <a:pt x="6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7413050" y="1644600"/>
              <a:ext cx="26150" cy="19500"/>
            </a:xfrm>
            <a:custGeom>
              <a:rect b="b" l="l" r="r" t="t"/>
              <a:pathLst>
                <a:path extrusionOk="0" h="780" w="1046">
                  <a:moveTo>
                    <a:pt x="618" y="0"/>
                  </a:moveTo>
                  <a:cubicBezTo>
                    <a:pt x="530" y="0"/>
                    <a:pt x="443" y="18"/>
                    <a:pt x="380" y="44"/>
                  </a:cubicBezTo>
                  <a:cubicBezTo>
                    <a:pt x="253" y="92"/>
                    <a:pt x="127" y="155"/>
                    <a:pt x="63" y="282"/>
                  </a:cubicBezTo>
                  <a:cubicBezTo>
                    <a:pt x="0" y="408"/>
                    <a:pt x="0" y="598"/>
                    <a:pt x="127" y="693"/>
                  </a:cubicBezTo>
                  <a:cubicBezTo>
                    <a:pt x="192" y="759"/>
                    <a:pt x="274" y="780"/>
                    <a:pt x="356" y="780"/>
                  </a:cubicBezTo>
                  <a:cubicBezTo>
                    <a:pt x="413" y="780"/>
                    <a:pt x="471" y="770"/>
                    <a:pt x="523" y="757"/>
                  </a:cubicBezTo>
                  <a:cubicBezTo>
                    <a:pt x="713" y="709"/>
                    <a:pt x="1045" y="551"/>
                    <a:pt x="1013" y="282"/>
                  </a:cubicBezTo>
                  <a:cubicBezTo>
                    <a:pt x="982" y="70"/>
                    <a:pt x="795" y="0"/>
                    <a:pt x="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7466875" y="1624275"/>
              <a:ext cx="26150" cy="19250"/>
            </a:xfrm>
            <a:custGeom>
              <a:rect b="b" l="l" r="r" t="t"/>
              <a:pathLst>
                <a:path extrusionOk="0" h="770" w="1046">
                  <a:moveTo>
                    <a:pt x="615" y="1"/>
                  </a:moveTo>
                  <a:cubicBezTo>
                    <a:pt x="533" y="1"/>
                    <a:pt x="455" y="14"/>
                    <a:pt x="396" y="34"/>
                  </a:cubicBezTo>
                  <a:cubicBezTo>
                    <a:pt x="270" y="81"/>
                    <a:pt x="143" y="145"/>
                    <a:pt x="64" y="271"/>
                  </a:cubicBezTo>
                  <a:cubicBezTo>
                    <a:pt x="0" y="382"/>
                    <a:pt x="0" y="572"/>
                    <a:pt x="111" y="683"/>
                  </a:cubicBezTo>
                  <a:cubicBezTo>
                    <a:pt x="177" y="748"/>
                    <a:pt x="259" y="770"/>
                    <a:pt x="344" y="770"/>
                  </a:cubicBezTo>
                  <a:cubicBezTo>
                    <a:pt x="403" y="770"/>
                    <a:pt x="465" y="759"/>
                    <a:pt x="523" y="746"/>
                  </a:cubicBezTo>
                  <a:cubicBezTo>
                    <a:pt x="713" y="715"/>
                    <a:pt x="1046" y="572"/>
                    <a:pt x="1014" y="287"/>
                  </a:cubicBezTo>
                  <a:cubicBezTo>
                    <a:pt x="992" y="68"/>
                    <a:pt x="796" y="1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7168400" y="1905250"/>
              <a:ext cx="26550" cy="20700"/>
            </a:xfrm>
            <a:custGeom>
              <a:rect b="b" l="l" r="r" t="t"/>
              <a:pathLst>
                <a:path extrusionOk="0" h="828" w="1062">
                  <a:moveTo>
                    <a:pt x="648" y="0"/>
                  </a:moveTo>
                  <a:cubicBezTo>
                    <a:pt x="525" y="0"/>
                    <a:pt x="398" y="40"/>
                    <a:pt x="318" y="84"/>
                  </a:cubicBezTo>
                  <a:cubicBezTo>
                    <a:pt x="207" y="163"/>
                    <a:pt x="96" y="242"/>
                    <a:pt x="48" y="385"/>
                  </a:cubicBezTo>
                  <a:cubicBezTo>
                    <a:pt x="1" y="512"/>
                    <a:pt x="48" y="702"/>
                    <a:pt x="175" y="781"/>
                  </a:cubicBezTo>
                  <a:cubicBezTo>
                    <a:pt x="228" y="814"/>
                    <a:pt x="287" y="828"/>
                    <a:pt x="347" y="828"/>
                  </a:cubicBezTo>
                  <a:cubicBezTo>
                    <a:pt x="429" y="828"/>
                    <a:pt x="513" y="802"/>
                    <a:pt x="587" y="765"/>
                  </a:cubicBezTo>
                  <a:cubicBezTo>
                    <a:pt x="761" y="686"/>
                    <a:pt x="1062" y="496"/>
                    <a:pt x="983" y="227"/>
                  </a:cubicBezTo>
                  <a:cubicBezTo>
                    <a:pt x="931" y="56"/>
                    <a:pt x="792" y="0"/>
                    <a:pt x="6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7222250" y="1885050"/>
              <a:ext cx="26550" cy="20525"/>
            </a:xfrm>
            <a:custGeom>
              <a:rect b="b" l="l" r="r" t="t"/>
              <a:pathLst>
                <a:path extrusionOk="0" h="821" w="1062">
                  <a:moveTo>
                    <a:pt x="662" y="0"/>
                  </a:moveTo>
                  <a:cubicBezTo>
                    <a:pt x="540" y="0"/>
                    <a:pt x="413" y="41"/>
                    <a:pt x="333" y="85"/>
                  </a:cubicBezTo>
                  <a:cubicBezTo>
                    <a:pt x="222" y="148"/>
                    <a:pt x="95" y="227"/>
                    <a:pt x="48" y="370"/>
                  </a:cubicBezTo>
                  <a:cubicBezTo>
                    <a:pt x="0" y="496"/>
                    <a:pt x="48" y="686"/>
                    <a:pt x="174" y="765"/>
                  </a:cubicBezTo>
                  <a:cubicBezTo>
                    <a:pt x="228" y="806"/>
                    <a:pt x="284" y="820"/>
                    <a:pt x="341" y="820"/>
                  </a:cubicBezTo>
                  <a:cubicBezTo>
                    <a:pt x="419" y="820"/>
                    <a:pt x="497" y="793"/>
                    <a:pt x="570" y="765"/>
                  </a:cubicBezTo>
                  <a:cubicBezTo>
                    <a:pt x="760" y="686"/>
                    <a:pt x="1061" y="496"/>
                    <a:pt x="982" y="227"/>
                  </a:cubicBezTo>
                  <a:cubicBezTo>
                    <a:pt x="939" y="56"/>
                    <a:pt x="804" y="0"/>
                    <a:pt x="6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7276075" y="1864675"/>
              <a:ext cx="26550" cy="20475"/>
            </a:xfrm>
            <a:custGeom>
              <a:rect b="b" l="l" r="r" t="t"/>
              <a:pathLst>
                <a:path extrusionOk="0" h="819" w="1062">
                  <a:moveTo>
                    <a:pt x="655" y="0"/>
                  </a:moveTo>
                  <a:cubicBezTo>
                    <a:pt x="540" y="0"/>
                    <a:pt x="424" y="35"/>
                    <a:pt x="349" y="76"/>
                  </a:cubicBezTo>
                  <a:cubicBezTo>
                    <a:pt x="222" y="140"/>
                    <a:pt x="112" y="219"/>
                    <a:pt x="64" y="361"/>
                  </a:cubicBezTo>
                  <a:cubicBezTo>
                    <a:pt x="1" y="488"/>
                    <a:pt x="48" y="678"/>
                    <a:pt x="159" y="757"/>
                  </a:cubicBezTo>
                  <a:cubicBezTo>
                    <a:pt x="219" y="802"/>
                    <a:pt x="286" y="819"/>
                    <a:pt x="353" y="819"/>
                  </a:cubicBezTo>
                  <a:cubicBezTo>
                    <a:pt x="428" y="819"/>
                    <a:pt x="504" y="798"/>
                    <a:pt x="571" y="773"/>
                  </a:cubicBezTo>
                  <a:cubicBezTo>
                    <a:pt x="761" y="694"/>
                    <a:pt x="1062" y="504"/>
                    <a:pt x="998" y="250"/>
                  </a:cubicBezTo>
                  <a:cubicBezTo>
                    <a:pt x="953" y="61"/>
                    <a:pt x="806" y="0"/>
                    <a:pt x="6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7330300" y="1844525"/>
              <a:ext cx="26150" cy="20050"/>
            </a:xfrm>
            <a:custGeom>
              <a:rect b="b" l="l" r="r" t="t"/>
              <a:pathLst>
                <a:path extrusionOk="0" h="802" w="1046">
                  <a:moveTo>
                    <a:pt x="632" y="0"/>
                  </a:moveTo>
                  <a:cubicBezTo>
                    <a:pt x="525" y="0"/>
                    <a:pt x="419" y="27"/>
                    <a:pt x="349" y="59"/>
                  </a:cubicBezTo>
                  <a:cubicBezTo>
                    <a:pt x="223" y="122"/>
                    <a:pt x="112" y="201"/>
                    <a:pt x="48" y="328"/>
                  </a:cubicBezTo>
                  <a:cubicBezTo>
                    <a:pt x="1" y="471"/>
                    <a:pt x="33" y="645"/>
                    <a:pt x="143" y="740"/>
                  </a:cubicBezTo>
                  <a:cubicBezTo>
                    <a:pt x="203" y="785"/>
                    <a:pt x="270" y="801"/>
                    <a:pt x="338" y="801"/>
                  </a:cubicBezTo>
                  <a:cubicBezTo>
                    <a:pt x="413" y="801"/>
                    <a:pt x="488" y="781"/>
                    <a:pt x="555" y="756"/>
                  </a:cubicBezTo>
                  <a:cubicBezTo>
                    <a:pt x="745" y="692"/>
                    <a:pt x="1046" y="518"/>
                    <a:pt x="998" y="249"/>
                  </a:cubicBezTo>
                  <a:cubicBezTo>
                    <a:pt x="951" y="59"/>
                    <a:pt x="790" y="0"/>
                    <a:pt x="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7384150" y="1824150"/>
              <a:ext cx="26550" cy="19875"/>
            </a:xfrm>
            <a:custGeom>
              <a:rect b="b" l="l" r="r" t="t"/>
              <a:pathLst>
                <a:path extrusionOk="0" h="795" w="1062">
                  <a:moveTo>
                    <a:pt x="642" y="1"/>
                  </a:moveTo>
                  <a:cubicBezTo>
                    <a:pt x="537" y="1"/>
                    <a:pt x="433" y="29"/>
                    <a:pt x="364" y="66"/>
                  </a:cubicBezTo>
                  <a:cubicBezTo>
                    <a:pt x="238" y="114"/>
                    <a:pt x="111" y="193"/>
                    <a:pt x="64" y="320"/>
                  </a:cubicBezTo>
                  <a:cubicBezTo>
                    <a:pt x="0" y="446"/>
                    <a:pt x="32" y="636"/>
                    <a:pt x="143" y="731"/>
                  </a:cubicBezTo>
                  <a:cubicBezTo>
                    <a:pt x="206" y="779"/>
                    <a:pt x="277" y="795"/>
                    <a:pt x="349" y="795"/>
                  </a:cubicBezTo>
                  <a:cubicBezTo>
                    <a:pt x="420" y="795"/>
                    <a:pt x="491" y="779"/>
                    <a:pt x="554" y="763"/>
                  </a:cubicBezTo>
                  <a:cubicBezTo>
                    <a:pt x="729" y="700"/>
                    <a:pt x="1061" y="526"/>
                    <a:pt x="998" y="256"/>
                  </a:cubicBezTo>
                  <a:cubicBezTo>
                    <a:pt x="960" y="65"/>
                    <a:pt x="800" y="1"/>
                    <a:pt x="6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7437975" y="1803875"/>
              <a:ext cx="26550" cy="19725"/>
            </a:xfrm>
            <a:custGeom>
              <a:rect b="b" l="l" r="r" t="t"/>
              <a:pathLst>
                <a:path extrusionOk="0" h="789" w="1062">
                  <a:moveTo>
                    <a:pt x="644" y="1"/>
                  </a:moveTo>
                  <a:cubicBezTo>
                    <a:pt x="544" y="1"/>
                    <a:pt x="447" y="24"/>
                    <a:pt x="381" y="54"/>
                  </a:cubicBezTo>
                  <a:cubicBezTo>
                    <a:pt x="254" y="101"/>
                    <a:pt x="127" y="181"/>
                    <a:pt x="64" y="307"/>
                  </a:cubicBezTo>
                  <a:cubicBezTo>
                    <a:pt x="1" y="434"/>
                    <a:pt x="32" y="624"/>
                    <a:pt x="143" y="719"/>
                  </a:cubicBezTo>
                  <a:cubicBezTo>
                    <a:pt x="202" y="769"/>
                    <a:pt x="273" y="788"/>
                    <a:pt x="349" y="788"/>
                  </a:cubicBezTo>
                  <a:cubicBezTo>
                    <a:pt x="417" y="788"/>
                    <a:pt x="488" y="773"/>
                    <a:pt x="555" y="751"/>
                  </a:cubicBezTo>
                  <a:cubicBezTo>
                    <a:pt x="729" y="703"/>
                    <a:pt x="1061" y="529"/>
                    <a:pt x="1014" y="260"/>
                  </a:cubicBezTo>
                  <a:cubicBezTo>
                    <a:pt x="975" y="63"/>
                    <a:pt x="807" y="1"/>
                    <a:pt x="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7492200" y="1783450"/>
              <a:ext cx="26150" cy="19625"/>
            </a:xfrm>
            <a:custGeom>
              <a:rect b="b" l="l" r="r" t="t"/>
              <a:pathLst>
                <a:path extrusionOk="0" h="785" w="1046">
                  <a:moveTo>
                    <a:pt x="616" y="0"/>
                  </a:moveTo>
                  <a:cubicBezTo>
                    <a:pt x="523" y="0"/>
                    <a:pt x="431" y="20"/>
                    <a:pt x="365" y="48"/>
                  </a:cubicBezTo>
                  <a:cubicBezTo>
                    <a:pt x="238" y="95"/>
                    <a:pt x="128" y="174"/>
                    <a:pt x="64" y="301"/>
                  </a:cubicBezTo>
                  <a:cubicBezTo>
                    <a:pt x="1" y="428"/>
                    <a:pt x="17" y="618"/>
                    <a:pt x="128" y="713"/>
                  </a:cubicBezTo>
                  <a:cubicBezTo>
                    <a:pt x="190" y="766"/>
                    <a:pt x="268" y="785"/>
                    <a:pt x="347" y="785"/>
                  </a:cubicBezTo>
                  <a:cubicBezTo>
                    <a:pt x="407" y="785"/>
                    <a:pt x="468" y="774"/>
                    <a:pt x="523" y="760"/>
                  </a:cubicBezTo>
                  <a:cubicBezTo>
                    <a:pt x="713" y="713"/>
                    <a:pt x="1046" y="554"/>
                    <a:pt x="998" y="285"/>
                  </a:cubicBezTo>
                  <a:cubicBezTo>
                    <a:pt x="967" y="69"/>
                    <a:pt x="789" y="0"/>
                    <a:pt x="6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7546050" y="1763125"/>
              <a:ext cx="26150" cy="19725"/>
            </a:xfrm>
            <a:custGeom>
              <a:rect b="b" l="l" r="r" t="t"/>
              <a:pathLst>
                <a:path extrusionOk="0" h="789" w="1046">
                  <a:moveTo>
                    <a:pt x="614" y="1"/>
                  </a:moveTo>
                  <a:cubicBezTo>
                    <a:pt x="527" y="1"/>
                    <a:pt x="442" y="17"/>
                    <a:pt x="380" y="37"/>
                  </a:cubicBezTo>
                  <a:cubicBezTo>
                    <a:pt x="254" y="85"/>
                    <a:pt x="127" y="164"/>
                    <a:pt x="64" y="291"/>
                  </a:cubicBezTo>
                  <a:cubicBezTo>
                    <a:pt x="0" y="417"/>
                    <a:pt x="16" y="591"/>
                    <a:pt x="127" y="702"/>
                  </a:cubicBezTo>
                  <a:cubicBezTo>
                    <a:pt x="192" y="768"/>
                    <a:pt x="274" y="789"/>
                    <a:pt x="356" y="789"/>
                  </a:cubicBezTo>
                  <a:cubicBezTo>
                    <a:pt x="413" y="789"/>
                    <a:pt x="471" y="779"/>
                    <a:pt x="523" y="766"/>
                  </a:cubicBezTo>
                  <a:cubicBezTo>
                    <a:pt x="713" y="718"/>
                    <a:pt x="1045" y="560"/>
                    <a:pt x="1014" y="291"/>
                  </a:cubicBezTo>
                  <a:cubicBezTo>
                    <a:pt x="982" y="67"/>
                    <a:pt x="792" y="1"/>
                    <a:pt x="6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7599875" y="1743025"/>
              <a:ext cx="26150" cy="19250"/>
            </a:xfrm>
            <a:custGeom>
              <a:rect b="b" l="l" r="r" t="t"/>
              <a:pathLst>
                <a:path extrusionOk="0" h="770" w="1046">
                  <a:moveTo>
                    <a:pt x="615" y="1"/>
                  </a:moveTo>
                  <a:cubicBezTo>
                    <a:pt x="534" y="1"/>
                    <a:pt x="455" y="14"/>
                    <a:pt x="396" y="34"/>
                  </a:cubicBezTo>
                  <a:cubicBezTo>
                    <a:pt x="270" y="65"/>
                    <a:pt x="143" y="145"/>
                    <a:pt x="64" y="255"/>
                  </a:cubicBezTo>
                  <a:cubicBezTo>
                    <a:pt x="1" y="382"/>
                    <a:pt x="1" y="572"/>
                    <a:pt x="111" y="683"/>
                  </a:cubicBezTo>
                  <a:cubicBezTo>
                    <a:pt x="177" y="748"/>
                    <a:pt x="259" y="770"/>
                    <a:pt x="344" y="770"/>
                  </a:cubicBezTo>
                  <a:cubicBezTo>
                    <a:pt x="403" y="770"/>
                    <a:pt x="465" y="759"/>
                    <a:pt x="523" y="746"/>
                  </a:cubicBezTo>
                  <a:cubicBezTo>
                    <a:pt x="713" y="699"/>
                    <a:pt x="1046" y="556"/>
                    <a:pt x="1014" y="287"/>
                  </a:cubicBezTo>
                  <a:cubicBezTo>
                    <a:pt x="992" y="68"/>
                    <a:pt x="796" y="1"/>
                    <a:pt x="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7301425" y="2024000"/>
              <a:ext cx="26525" cy="20600"/>
            </a:xfrm>
            <a:custGeom>
              <a:rect b="b" l="l" r="r" t="t"/>
              <a:pathLst>
                <a:path extrusionOk="0" h="824" w="1061">
                  <a:moveTo>
                    <a:pt x="653" y="0"/>
                  </a:moveTo>
                  <a:cubicBezTo>
                    <a:pt x="532" y="0"/>
                    <a:pt x="404" y="40"/>
                    <a:pt x="317" y="84"/>
                  </a:cubicBezTo>
                  <a:cubicBezTo>
                    <a:pt x="206" y="147"/>
                    <a:pt x="95" y="242"/>
                    <a:pt x="48" y="385"/>
                  </a:cubicBezTo>
                  <a:cubicBezTo>
                    <a:pt x="0" y="512"/>
                    <a:pt x="48" y="702"/>
                    <a:pt x="174" y="781"/>
                  </a:cubicBezTo>
                  <a:cubicBezTo>
                    <a:pt x="223" y="812"/>
                    <a:pt x="277" y="823"/>
                    <a:pt x="332" y="823"/>
                  </a:cubicBezTo>
                  <a:cubicBezTo>
                    <a:pt x="419" y="823"/>
                    <a:pt x="508" y="794"/>
                    <a:pt x="586" y="765"/>
                  </a:cubicBezTo>
                  <a:cubicBezTo>
                    <a:pt x="760" y="686"/>
                    <a:pt x="1061" y="480"/>
                    <a:pt x="982" y="227"/>
                  </a:cubicBezTo>
                  <a:cubicBezTo>
                    <a:pt x="930" y="56"/>
                    <a:pt x="796" y="0"/>
                    <a:pt x="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7355250" y="2003575"/>
              <a:ext cx="26550" cy="20575"/>
            </a:xfrm>
            <a:custGeom>
              <a:rect b="b" l="l" r="r" t="t"/>
              <a:pathLst>
                <a:path extrusionOk="0" h="823" w="1062">
                  <a:moveTo>
                    <a:pt x="653" y="0"/>
                  </a:moveTo>
                  <a:cubicBezTo>
                    <a:pt x="536" y="0"/>
                    <a:pt x="416" y="36"/>
                    <a:pt x="333" y="78"/>
                  </a:cubicBezTo>
                  <a:cubicBezTo>
                    <a:pt x="222" y="157"/>
                    <a:pt x="111" y="236"/>
                    <a:pt x="48" y="363"/>
                  </a:cubicBezTo>
                  <a:cubicBezTo>
                    <a:pt x="0" y="505"/>
                    <a:pt x="48" y="695"/>
                    <a:pt x="175" y="774"/>
                  </a:cubicBezTo>
                  <a:cubicBezTo>
                    <a:pt x="230" y="809"/>
                    <a:pt x="292" y="823"/>
                    <a:pt x="355" y="823"/>
                  </a:cubicBezTo>
                  <a:cubicBezTo>
                    <a:pt x="435" y="823"/>
                    <a:pt x="515" y="801"/>
                    <a:pt x="586" y="774"/>
                  </a:cubicBezTo>
                  <a:cubicBezTo>
                    <a:pt x="760" y="695"/>
                    <a:pt x="1061" y="505"/>
                    <a:pt x="998" y="236"/>
                  </a:cubicBezTo>
                  <a:cubicBezTo>
                    <a:pt x="945" y="59"/>
                    <a:pt x="802" y="0"/>
                    <a:pt x="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7409475" y="1983375"/>
              <a:ext cx="26150" cy="20350"/>
            </a:xfrm>
            <a:custGeom>
              <a:rect b="b" l="l" r="r" t="t"/>
              <a:pathLst>
                <a:path extrusionOk="0" h="814" w="1046">
                  <a:moveTo>
                    <a:pt x="652" y="1"/>
                  </a:moveTo>
                  <a:cubicBezTo>
                    <a:pt x="537" y="1"/>
                    <a:pt x="417" y="37"/>
                    <a:pt x="333" y="78"/>
                  </a:cubicBezTo>
                  <a:cubicBezTo>
                    <a:pt x="222" y="142"/>
                    <a:pt x="96" y="221"/>
                    <a:pt x="48" y="347"/>
                  </a:cubicBezTo>
                  <a:cubicBezTo>
                    <a:pt x="1" y="490"/>
                    <a:pt x="32" y="664"/>
                    <a:pt x="159" y="759"/>
                  </a:cubicBezTo>
                  <a:cubicBezTo>
                    <a:pt x="212" y="799"/>
                    <a:pt x="269" y="814"/>
                    <a:pt x="326" y="814"/>
                  </a:cubicBezTo>
                  <a:cubicBezTo>
                    <a:pt x="403" y="814"/>
                    <a:pt x="482" y="787"/>
                    <a:pt x="555" y="759"/>
                  </a:cubicBezTo>
                  <a:cubicBezTo>
                    <a:pt x="745" y="696"/>
                    <a:pt x="1046" y="506"/>
                    <a:pt x="982" y="237"/>
                  </a:cubicBezTo>
                  <a:cubicBezTo>
                    <a:pt x="938" y="59"/>
                    <a:pt x="799" y="1"/>
                    <a:pt x="6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7463300" y="1963150"/>
              <a:ext cx="26550" cy="20175"/>
            </a:xfrm>
            <a:custGeom>
              <a:rect b="b" l="l" r="r" t="t"/>
              <a:pathLst>
                <a:path extrusionOk="0" h="807" w="1062">
                  <a:moveTo>
                    <a:pt x="650" y="1"/>
                  </a:moveTo>
                  <a:cubicBezTo>
                    <a:pt x="541" y="1"/>
                    <a:pt x="428" y="31"/>
                    <a:pt x="349" y="64"/>
                  </a:cubicBezTo>
                  <a:cubicBezTo>
                    <a:pt x="223" y="127"/>
                    <a:pt x="112" y="206"/>
                    <a:pt x="48" y="333"/>
                  </a:cubicBezTo>
                  <a:cubicBezTo>
                    <a:pt x="1" y="460"/>
                    <a:pt x="33" y="650"/>
                    <a:pt x="159" y="745"/>
                  </a:cubicBezTo>
                  <a:cubicBezTo>
                    <a:pt x="212" y="790"/>
                    <a:pt x="275" y="806"/>
                    <a:pt x="340" y="806"/>
                  </a:cubicBezTo>
                  <a:cubicBezTo>
                    <a:pt x="413" y="806"/>
                    <a:pt x="488" y="786"/>
                    <a:pt x="555" y="761"/>
                  </a:cubicBezTo>
                  <a:cubicBezTo>
                    <a:pt x="745" y="697"/>
                    <a:pt x="1062" y="523"/>
                    <a:pt x="999" y="254"/>
                  </a:cubicBezTo>
                  <a:cubicBezTo>
                    <a:pt x="952" y="60"/>
                    <a:pt x="804" y="1"/>
                    <a:pt x="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7517150" y="1942825"/>
              <a:ext cx="26550" cy="19900"/>
            </a:xfrm>
            <a:custGeom>
              <a:rect b="b" l="l" r="r" t="t"/>
              <a:pathLst>
                <a:path extrusionOk="0" h="796" w="1062">
                  <a:moveTo>
                    <a:pt x="635" y="0"/>
                  </a:moveTo>
                  <a:cubicBezTo>
                    <a:pt x="536" y="0"/>
                    <a:pt x="437" y="24"/>
                    <a:pt x="365" y="54"/>
                  </a:cubicBezTo>
                  <a:cubicBezTo>
                    <a:pt x="238" y="117"/>
                    <a:pt x="127" y="196"/>
                    <a:pt x="64" y="323"/>
                  </a:cubicBezTo>
                  <a:cubicBezTo>
                    <a:pt x="0" y="449"/>
                    <a:pt x="32" y="639"/>
                    <a:pt x="143" y="734"/>
                  </a:cubicBezTo>
                  <a:cubicBezTo>
                    <a:pt x="203" y="779"/>
                    <a:pt x="270" y="796"/>
                    <a:pt x="337" y="796"/>
                  </a:cubicBezTo>
                  <a:cubicBezTo>
                    <a:pt x="412" y="796"/>
                    <a:pt x="488" y="775"/>
                    <a:pt x="555" y="750"/>
                  </a:cubicBezTo>
                  <a:cubicBezTo>
                    <a:pt x="745" y="703"/>
                    <a:pt x="1061" y="529"/>
                    <a:pt x="998" y="259"/>
                  </a:cubicBezTo>
                  <a:cubicBezTo>
                    <a:pt x="959" y="63"/>
                    <a:pt x="797" y="0"/>
                    <a:pt x="6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7570975" y="1922625"/>
              <a:ext cx="26550" cy="19575"/>
            </a:xfrm>
            <a:custGeom>
              <a:rect b="b" l="l" r="r" t="t"/>
              <a:pathLst>
                <a:path extrusionOk="0" h="783" w="1062">
                  <a:moveTo>
                    <a:pt x="648" y="1"/>
                  </a:moveTo>
                  <a:cubicBezTo>
                    <a:pt x="547" y="1"/>
                    <a:pt x="447" y="24"/>
                    <a:pt x="381" y="54"/>
                  </a:cubicBezTo>
                  <a:cubicBezTo>
                    <a:pt x="254" y="102"/>
                    <a:pt x="127" y="181"/>
                    <a:pt x="64" y="307"/>
                  </a:cubicBezTo>
                  <a:cubicBezTo>
                    <a:pt x="1" y="434"/>
                    <a:pt x="32" y="624"/>
                    <a:pt x="143" y="719"/>
                  </a:cubicBezTo>
                  <a:cubicBezTo>
                    <a:pt x="207" y="767"/>
                    <a:pt x="278" y="782"/>
                    <a:pt x="349" y="782"/>
                  </a:cubicBezTo>
                  <a:cubicBezTo>
                    <a:pt x="420" y="782"/>
                    <a:pt x="492" y="767"/>
                    <a:pt x="555" y="751"/>
                  </a:cubicBezTo>
                  <a:cubicBezTo>
                    <a:pt x="745" y="703"/>
                    <a:pt x="1062" y="529"/>
                    <a:pt x="1014" y="260"/>
                  </a:cubicBezTo>
                  <a:cubicBezTo>
                    <a:pt x="985" y="63"/>
                    <a:pt x="815" y="1"/>
                    <a:pt x="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7625200" y="1902200"/>
              <a:ext cx="26150" cy="19625"/>
            </a:xfrm>
            <a:custGeom>
              <a:rect b="b" l="l" r="r" t="t"/>
              <a:pathLst>
                <a:path extrusionOk="0" h="785" w="1046">
                  <a:moveTo>
                    <a:pt x="625" y="0"/>
                  </a:moveTo>
                  <a:cubicBezTo>
                    <a:pt x="532" y="0"/>
                    <a:pt x="442" y="20"/>
                    <a:pt x="381" y="48"/>
                  </a:cubicBezTo>
                  <a:cubicBezTo>
                    <a:pt x="254" y="95"/>
                    <a:pt x="128" y="174"/>
                    <a:pt x="64" y="301"/>
                  </a:cubicBezTo>
                  <a:cubicBezTo>
                    <a:pt x="1" y="428"/>
                    <a:pt x="17" y="602"/>
                    <a:pt x="128" y="713"/>
                  </a:cubicBezTo>
                  <a:cubicBezTo>
                    <a:pt x="190" y="766"/>
                    <a:pt x="268" y="785"/>
                    <a:pt x="350" y="785"/>
                  </a:cubicBezTo>
                  <a:cubicBezTo>
                    <a:pt x="413" y="785"/>
                    <a:pt x="477" y="774"/>
                    <a:pt x="539" y="760"/>
                  </a:cubicBezTo>
                  <a:cubicBezTo>
                    <a:pt x="713" y="713"/>
                    <a:pt x="1046" y="554"/>
                    <a:pt x="1014" y="285"/>
                  </a:cubicBezTo>
                  <a:cubicBezTo>
                    <a:pt x="983" y="69"/>
                    <a:pt x="799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7679050" y="1881900"/>
              <a:ext cx="26150" cy="19350"/>
            </a:xfrm>
            <a:custGeom>
              <a:rect b="b" l="l" r="r" t="t"/>
              <a:pathLst>
                <a:path extrusionOk="0" h="774" w="1046">
                  <a:moveTo>
                    <a:pt x="617" y="0"/>
                  </a:moveTo>
                  <a:cubicBezTo>
                    <a:pt x="528" y="0"/>
                    <a:pt x="443" y="16"/>
                    <a:pt x="380" y="36"/>
                  </a:cubicBezTo>
                  <a:cubicBezTo>
                    <a:pt x="254" y="84"/>
                    <a:pt x="127" y="163"/>
                    <a:pt x="64" y="290"/>
                  </a:cubicBezTo>
                  <a:cubicBezTo>
                    <a:pt x="0" y="401"/>
                    <a:pt x="16" y="591"/>
                    <a:pt x="127" y="701"/>
                  </a:cubicBezTo>
                  <a:cubicBezTo>
                    <a:pt x="190" y="755"/>
                    <a:pt x="268" y="773"/>
                    <a:pt x="346" y="773"/>
                  </a:cubicBezTo>
                  <a:cubicBezTo>
                    <a:pt x="407" y="773"/>
                    <a:pt x="468" y="763"/>
                    <a:pt x="523" y="749"/>
                  </a:cubicBezTo>
                  <a:cubicBezTo>
                    <a:pt x="713" y="717"/>
                    <a:pt x="1045" y="559"/>
                    <a:pt x="1014" y="290"/>
                  </a:cubicBezTo>
                  <a:cubicBezTo>
                    <a:pt x="992" y="66"/>
                    <a:pt x="799" y="0"/>
                    <a:pt x="6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7732875" y="1861525"/>
              <a:ext cx="26150" cy="19500"/>
            </a:xfrm>
            <a:custGeom>
              <a:rect b="b" l="l" r="r" t="t"/>
              <a:pathLst>
                <a:path extrusionOk="0" h="780" w="1046">
                  <a:moveTo>
                    <a:pt x="634" y="0"/>
                  </a:moveTo>
                  <a:cubicBezTo>
                    <a:pt x="545" y="0"/>
                    <a:pt x="459" y="18"/>
                    <a:pt x="397" y="44"/>
                  </a:cubicBezTo>
                  <a:cubicBezTo>
                    <a:pt x="270" y="76"/>
                    <a:pt x="143" y="155"/>
                    <a:pt x="80" y="266"/>
                  </a:cubicBezTo>
                  <a:cubicBezTo>
                    <a:pt x="1" y="392"/>
                    <a:pt x="17" y="582"/>
                    <a:pt x="127" y="693"/>
                  </a:cubicBezTo>
                  <a:cubicBezTo>
                    <a:pt x="193" y="758"/>
                    <a:pt x="275" y="780"/>
                    <a:pt x="357" y="780"/>
                  </a:cubicBezTo>
                  <a:cubicBezTo>
                    <a:pt x="414" y="780"/>
                    <a:pt x="471" y="769"/>
                    <a:pt x="523" y="756"/>
                  </a:cubicBezTo>
                  <a:cubicBezTo>
                    <a:pt x="713" y="709"/>
                    <a:pt x="1046" y="566"/>
                    <a:pt x="1030" y="297"/>
                  </a:cubicBezTo>
                  <a:cubicBezTo>
                    <a:pt x="1009" y="74"/>
                    <a:pt x="816" y="0"/>
                    <a:pt x="6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7192550" y="1909875"/>
              <a:ext cx="84750" cy="65175"/>
            </a:xfrm>
            <a:custGeom>
              <a:rect b="b" l="l" r="r" t="t"/>
              <a:pathLst>
                <a:path extrusionOk="0" h="2607" w="3390">
                  <a:moveTo>
                    <a:pt x="1926" y="1"/>
                  </a:moveTo>
                  <a:cubicBezTo>
                    <a:pt x="1701" y="1"/>
                    <a:pt x="1466" y="45"/>
                    <a:pt x="1236" y="137"/>
                  </a:cubicBezTo>
                  <a:cubicBezTo>
                    <a:pt x="428" y="453"/>
                    <a:pt x="1" y="1229"/>
                    <a:pt x="270" y="1878"/>
                  </a:cubicBezTo>
                  <a:cubicBezTo>
                    <a:pt x="449" y="2338"/>
                    <a:pt x="930" y="2607"/>
                    <a:pt x="1477" y="2607"/>
                  </a:cubicBezTo>
                  <a:cubicBezTo>
                    <a:pt x="1702" y="2607"/>
                    <a:pt x="1939" y="2561"/>
                    <a:pt x="2170" y="2464"/>
                  </a:cubicBezTo>
                  <a:cubicBezTo>
                    <a:pt x="2962" y="2147"/>
                    <a:pt x="3389" y="1372"/>
                    <a:pt x="3136" y="722"/>
                  </a:cubicBezTo>
                  <a:cubicBezTo>
                    <a:pt x="2956" y="262"/>
                    <a:pt x="2474" y="1"/>
                    <a:pt x="19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7565825" y="1759525"/>
              <a:ext cx="85150" cy="65250"/>
            </a:xfrm>
            <a:custGeom>
              <a:rect b="b" l="l" r="r" t="t"/>
              <a:pathLst>
                <a:path extrusionOk="0" h="2610" w="3406">
                  <a:moveTo>
                    <a:pt x="1915" y="1"/>
                  </a:moveTo>
                  <a:cubicBezTo>
                    <a:pt x="1693" y="1"/>
                    <a:pt x="1462" y="43"/>
                    <a:pt x="1236" y="134"/>
                  </a:cubicBezTo>
                  <a:cubicBezTo>
                    <a:pt x="444" y="450"/>
                    <a:pt x="1" y="1242"/>
                    <a:pt x="270" y="1875"/>
                  </a:cubicBezTo>
                  <a:cubicBezTo>
                    <a:pt x="451" y="2340"/>
                    <a:pt x="941" y="2610"/>
                    <a:pt x="1494" y="2610"/>
                  </a:cubicBezTo>
                  <a:cubicBezTo>
                    <a:pt x="1715" y="2610"/>
                    <a:pt x="1945" y="2567"/>
                    <a:pt x="2170" y="2477"/>
                  </a:cubicBezTo>
                  <a:cubicBezTo>
                    <a:pt x="2962" y="2160"/>
                    <a:pt x="3405" y="1369"/>
                    <a:pt x="3136" y="720"/>
                  </a:cubicBezTo>
                  <a:cubicBezTo>
                    <a:pt x="2955" y="267"/>
                    <a:pt x="2467" y="1"/>
                    <a:pt x="19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7229775" y="1790125"/>
              <a:ext cx="51075" cy="36475"/>
            </a:xfrm>
            <a:custGeom>
              <a:rect b="b" l="l" r="r" t="t"/>
              <a:pathLst>
                <a:path extrusionOk="0" h="1459" w="2043">
                  <a:moveTo>
                    <a:pt x="1785" y="1"/>
                  </a:moveTo>
                  <a:cubicBezTo>
                    <a:pt x="1776" y="1"/>
                    <a:pt x="1767" y="1"/>
                    <a:pt x="1758" y="2"/>
                  </a:cubicBezTo>
                  <a:cubicBezTo>
                    <a:pt x="1029" y="113"/>
                    <a:pt x="412" y="525"/>
                    <a:pt x="63" y="1095"/>
                  </a:cubicBezTo>
                  <a:cubicBezTo>
                    <a:pt x="0" y="1206"/>
                    <a:pt x="32" y="1348"/>
                    <a:pt x="143" y="1427"/>
                  </a:cubicBezTo>
                  <a:cubicBezTo>
                    <a:pt x="190" y="1443"/>
                    <a:pt x="222" y="1459"/>
                    <a:pt x="269" y="1459"/>
                  </a:cubicBezTo>
                  <a:cubicBezTo>
                    <a:pt x="348" y="1459"/>
                    <a:pt x="428" y="1412"/>
                    <a:pt x="475" y="1332"/>
                  </a:cubicBezTo>
                  <a:cubicBezTo>
                    <a:pt x="744" y="889"/>
                    <a:pt x="1251" y="556"/>
                    <a:pt x="1821" y="477"/>
                  </a:cubicBezTo>
                  <a:cubicBezTo>
                    <a:pt x="1948" y="461"/>
                    <a:pt x="2043" y="335"/>
                    <a:pt x="2027" y="208"/>
                  </a:cubicBezTo>
                  <a:cubicBezTo>
                    <a:pt x="1997" y="91"/>
                    <a:pt x="1900" y="1"/>
                    <a:pt x="1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7472025" y="1697700"/>
              <a:ext cx="57425" cy="22025"/>
            </a:xfrm>
            <a:custGeom>
              <a:rect b="b" l="l" r="r" t="t"/>
              <a:pathLst>
                <a:path extrusionOk="0" h="881" w="2297">
                  <a:moveTo>
                    <a:pt x="1545" y="1"/>
                  </a:moveTo>
                  <a:cubicBezTo>
                    <a:pt x="1058" y="1"/>
                    <a:pt x="560" y="157"/>
                    <a:pt x="127" y="453"/>
                  </a:cubicBezTo>
                  <a:cubicBezTo>
                    <a:pt x="16" y="533"/>
                    <a:pt x="0" y="675"/>
                    <a:pt x="79" y="786"/>
                  </a:cubicBezTo>
                  <a:cubicBezTo>
                    <a:pt x="111" y="849"/>
                    <a:pt x="190" y="881"/>
                    <a:pt x="270" y="881"/>
                  </a:cubicBezTo>
                  <a:cubicBezTo>
                    <a:pt x="317" y="881"/>
                    <a:pt x="365" y="881"/>
                    <a:pt x="412" y="833"/>
                  </a:cubicBezTo>
                  <a:cubicBezTo>
                    <a:pt x="751" y="596"/>
                    <a:pt x="1146" y="472"/>
                    <a:pt x="1529" y="472"/>
                  </a:cubicBezTo>
                  <a:cubicBezTo>
                    <a:pt x="1683" y="472"/>
                    <a:pt x="1834" y="492"/>
                    <a:pt x="1980" y="533"/>
                  </a:cubicBezTo>
                  <a:cubicBezTo>
                    <a:pt x="1998" y="537"/>
                    <a:pt x="2017" y="540"/>
                    <a:pt x="2036" y="540"/>
                  </a:cubicBezTo>
                  <a:cubicBezTo>
                    <a:pt x="2142" y="540"/>
                    <a:pt x="2238" y="466"/>
                    <a:pt x="2265" y="358"/>
                  </a:cubicBezTo>
                  <a:cubicBezTo>
                    <a:pt x="2296" y="232"/>
                    <a:pt x="2233" y="105"/>
                    <a:pt x="2106" y="73"/>
                  </a:cubicBezTo>
                  <a:cubicBezTo>
                    <a:pt x="1924" y="24"/>
                    <a:pt x="1735" y="1"/>
                    <a:pt x="1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7385725" y="1819850"/>
              <a:ext cx="49100" cy="43825"/>
            </a:xfrm>
            <a:custGeom>
              <a:rect b="b" l="l" r="r" t="t"/>
              <a:pathLst>
                <a:path extrusionOk="0" h="1753" w="1964">
                  <a:moveTo>
                    <a:pt x="1616" y="1"/>
                  </a:moveTo>
                  <a:lnTo>
                    <a:pt x="1" y="650"/>
                  </a:lnTo>
                  <a:cubicBezTo>
                    <a:pt x="252" y="1284"/>
                    <a:pt x="624" y="1753"/>
                    <a:pt x="1081" y="1753"/>
                  </a:cubicBezTo>
                  <a:cubicBezTo>
                    <a:pt x="1171" y="1753"/>
                    <a:pt x="1265" y="1734"/>
                    <a:pt x="1362" y="1695"/>
                  </a:cubicBezTo>
                  <a:cubicBezTo>
                    <a:pt x="1964" y="1458"/>
                    <a:pt x="1932" y="761"/>
                    <a:pt x="16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7363550" y="1803575"/>
              <a:ext cx="81975" cy="40050"/>
            </a:xfrm>
            <a:custGeom>
              <a:rect b="b" l="l" r="r" t="t"/>
              <a:pathLst>
                <a:path extrusionOk="0" h="1602" w="3279">
                  <a:moveTo>
                    <a:pt x="3015" y="1"/>
                  </a:moveTo>
                  <a:cubicBezTo>
                    <a:pt x="2965" y="1"/>
                    <a:pt x="2913" y="17"/>
                    <a:pt x="2867" y="50"/>
                  </a:cubicBezTo>
                  <a:cubicBezTo>
                    <a:pt x="1442" y="1095"/>
                    <a:pt x="238" y="1111"/>
                    <a:pt x="238" y="1111"/>
                  </a:cubicBezTo>
                  <a:cubicBezTo>
                    <a:pt x="96" y="1111"/>
                    <a:pt x="1" y="1222"/>
                    <a:pt x="1" y="1364"/>
                  </a:cubicBezTo>
                  <a:cubicBezTo>
                    <a:pt x="1" y="1491"/>
                    <a:pt x="112" y="1602"/>
                    <a:pt x="238" y="1602"/>
                  </a:cubicBezTo>
                  <a:cubicBezTo>
                    <a:pt x="286" y="1602"/>
                    <a:pt x="1600" y="1570"/>
                    <a:pt x="3152" y="430"/>
                  </a:cubicBezTo>
                  <a:cubicBezTo>
                    <a:pt x="3263" y="351"/>
                    <a:pt x="3278" y="208"/>
                    <a:pt x="3199" y="98"/>
                  </a:cubicBezTo>
                  <a:cubicBezTo>
                    <a:pt x="3153" y="33"/>
                    <a:pt x="3085" y="1"/>
                    <a:pt x="3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7235700" y="1818025"/>
              <a:ext cx="89100" cy="86800"/>
            </a:xfrm>
            <a:custGeom>
              <a:rect b="b" l="l" r="r" t="t"/>
              <a:pathLst>
                <a:path extrusionOk="0" h="3472" w="3564">
                  <a:moveTo>
                    <a:pt x="1725" y="1"/>
                  </a:moveTo>
                  <a:cubicBezTo>
                    <a:pt x="1610" y="1"/>
                    <a:pt x="1494" y="14"/>
                    <a:pt x="1378" y="42"/>
                  </a:cubicBezTo>
                  <a:cubicBezTo>
                    <a:pt x="507" y="248"/>
                    <a:pt x="1" y="1182"/>
                    <a:pt x="222" y="2116"/>
                  </a:cubicBezTo>
                  <a:cubicBezTo>
                    <a:pt x="428" y="2924"/>
                    <a:pt x="1107" y="3472"/>
                    <a:pt x="1850" y="3472"/>
                  </a:cubicBezTo>
                  <a:cubicBezTo>
                    <a:pt x="1966" y="3472"/>
                    <a:pt x="2084" y="3458"/>
                    <a:pt x="2202" y="3431"/>
                  </a:cubicBezTo>
                  <a:cubicBezTo>
                    <a:pt x="3057" y="3225"/>
                    <a:pt x="3563" y="2291"/>
                    <a:pt x="3342" y="1356"/>
                  </a:cubicBezTo>
                  <a:cubicBezTo>
                    <a:pt x="3150" y="548"/>
                    <a:pt x="2461" y="1"/>
                    <a:pt x="1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7474000" y="1723275"/>
              <a:ext cx="93450" cy="85700"/>
            </a:xfrm>
            <a:custGeom>
              <a:rect b="b" l="l" r="r" t="t"/>
              <a:pathLst>
                <a:path extrusionOk="0" h="3428" w="3738">
                  <a:moveTo>
                    <a:pt x="1747" y="1"/>
                  </a:moveTo>
                  <a:cubicBezTo>
                    <a:pt x="1494" y="1"/>
                    <a:pt x="1242" y="62"/>
                    <a:pt x="1014" y="190"/>
                  </a:cubicBezTo>
                  <a:cubicBezTo>
                    <a:pt x="238" y="634"/>
                    <a:pt x="0" y="1663"/>
                    <a:pt x="476" y="2502"/>
                  </a:cubicBezTo>
                  <a:cubicBezTo>
                    <a:pt x="807" y="3088"/>
                    <a:pt x="1402" y="3427"/>
                    <a:pt x="1995" y="3427"/>
                  </a:cubicBezTo>
                  <a:cubicBezTo>
                    <a:pt x="2250" y="3427"/>
                    <a:pt x="2506" y="3364"/>
                    <a:pt x="2740" y="3230"/>
                  </a:cubicBezTo>
                  <a:cubicBezTo>
                    <a:pt x="3500" y="2803"/>
                    <a:pt x="3737" y="1758"/>
                    <a:pt x="3262" y="919"/>
                  </a:cubicBezTo>
                  <a:cubicBezTo>
                    <a:pt x="2930" y="332"/>
                    <a:pt x="2335" y="1"/>
                    <a:pt x="17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1"/>
          <p:cNvSpPr txBox="1"/>
          <p:nvPr>
            <p:ph idx="1" type="subTitle"/>
          </p:nvPr>
        </p:nvSpPr>
        <p:spPr>
          <a:xfrm>
            <a:off x="1165800" y="1517375"/>
            <a:ext cx="6812400" cy="29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Onboard page:</a:t>
            </a:r>
            <a:endParaRPr b="1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 initial page displayed when the Java application is launched.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Offers options to either log in with existing credentials or register as a new user.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Login Page:</a:t>
            </a:r>
            <a:endParaRPr b="1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This the  page where registered users enter their username and password.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 user's credentials are verified against the stored database entries.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If the credentials match, the user gains access to the homepage.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If the user forgets their password, a new temporary username and password can be provided.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Register page:</a:t>
            </a:r>
            <a:endParaRPr b="1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 page where new users can input their details.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 information is saved in the database and the user can then log in.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26" name="Google Shape;626;p31"/>
          <p:cNvSpPr txBox="1"/>
          <p:nvPr>
            <p:ph type="title"/>
          </p:nvPr>
        </p:nvSpPr>
        <p:spPr>
          <a:xfrm>
            <a:off x="914550" y="732300"/>
            <a:ext cx="7499400" cy="6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Implementation of functionalities</a:t>
            </a:r>
            <a:endParaRPr b="1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2"/>
          <p:cNvSpPr txBox="1"/>
          <p:nvPr>
            <p:ph idx="1" type="subTitle"/>
          </p:nvPr>
        </p:nvSpPr>
        <p:spPr>
          <a:xfrm>
            <a:off x="1165800" y="1530425"/>
            <a:ext cx="6812400" cy="2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HomePage:</a:t>
            </a:r>
            <a:endParaRPr b="1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 main page of the app, displaying various recipe-related options.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"Discover Recipes" displays a collection of recipes for the user to browse.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"Save" button saves a recipe to the user's "Saved Recipes" list.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"Categories" offer recipe collections based on different meal types (e.g. breakfast, lunch, dinner).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"Search bar" allows the user to search the recipe database for specific dishes.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"More" button displays a specific recipe in detail, with options to edit ratings, add comments and save recipe.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"Meal Plan" option lets the user view and create meal plans.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"Profile" option lets the user customize their preferences and manage their recipes.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32" name="Google Shape;632;p32"/>
          <p:cNvSpPr txBox="1"/>
          <p:nvPr>
            <p:ph type="title"/>
          </p:nvPr>
        </p:nvSpPr>
        <p:spPr>
          <a:xfrm>
            <a:off x="1032800" y="791275"/>
            <a:ext cx="7366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Implementation of functionalities</a:t>
            </a:r>
            <a:endParaRPr b="1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3"/>
          <p:cNvSpPr txBox="1"/>
          <p:nvPr>
            <p:ph type="title"/>
          </p:nvPr>
        </p:nvSpPr>
        <p:spPr>
          <a:xfrm>
            <a:off x="2872800" y="0"/>
            <a:ext cx="339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300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Contributions</a:t>
            </a:r>
            <a:endParaRPr b="1" sz="3300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38" name="Google Shape;638;p33"/>
          <p:cNvSpPr txBox="1"/>
          <p:nvPr>
            <p:ph idx="2" type="subTitle"/>
          </p:nvPr>
        </p:nvSpPr>
        <p:spPr>
          <a:xfrm>
            <a:off x="838875" y="929700"/>
            <a:ext cx="3049500" cy="3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Established database connection and integrated backend of login and register pages.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Developed frontend and backend of home page, including integration of recipe discovery, categories, and search bar.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Designed recipe display page to display recipes with options for rating and commenting functionality.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Implemented meal planning functionality with both frontend and backend capabilities, allowing users to create and view their own meal plans.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Conducted bug fixes.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Added additional </a:t>
            </a: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functionality</a:t>
            </a: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 of update function in MyProfilePage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39" name="Google Shape;639;p33"/>
          <p:cNvSpPr txBox="1"/>
          <p:nvPr>
            <p:ph idx="4" type="subTitle"/>
          </p:nvPr>
        </p:nvSpPr>
        <p:spPr>
          <a:xfrm>
            <a:off x="1101225" y="581850"/>
            <a:ext cx="29544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0" lang="es-419" sz="1500">
                <a:solidFill>
                  <a:srgbClr val="5F7D95"/>
                </a:solidFill>
                <a:latin typeface="Alegreya ExtraBold"/>
                <a:ea typeface="Alegreya ExtraBold"/>
                <a:cs typeface="Alegreya ExtraBold"/>
                <a:sym typeface="Alegreya ExtraBold"/>
              </a:rPr>
              <a:t>Pannaga Veeramohan</a:t>
            </a:r>
            <a:endParaRPr b="0" sz="1500">
              <a:solidFill>
                <a:srgbClr val="5F7D95"/>
              </a:solidFill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  <p:sp>
        <p:nvSpPr>
          <p:cNvPr id="640" name="Google Shape;640;p33"/>
          <p:cNvSpPr txBox="1"/>
          <p:nvPr>
            <p:ph idx="2" type="subTitle"/>
          </p:nvPr>
        </p:nvSpPr>
        <p:spPr>
          <a:xfrm>
            <a:off x="3670275" y="1005900"/>
            <a:ext cx="2585700" cy="30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 creation of the OnBoarding page's front end and back end included integration of the login and registration pages.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 ability to store recipes that retrieve data from List has been introduced, along with a save button.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 user's saved recipes are displayed in the saved recipes section.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There is now a save option on the recipe display page.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Conflicts were addressed and a glitch correction was made.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41" name="Google Shape;641;p33"/>
          <p:cNvSpPr txBox="1"/>
          <p:nvPr>
            <p:ph idx="4" type="subTitle"/>
          </p:nvPr>
        </p:nvSpPr>
        <p:spPr>
          <a:xfrm>
            <a:off x="3891975" y="581850"/>
            <a:ext cx="19338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1500">
                <a:solidFill>
                  <a:srgbClr val="5F7D95"/>
                </a:solidFill>
                <a:latin typeface="Alegreya ExtraBold"/>
                <a:ea typeface="Alegreya ExtraBold"/>
                <a:cs typeface="Alegreya ExtraBold"/>
                <a:sym typeface="Alegreya ExtraBold"/>
              </a:rPr>
              <a:t>Urmi Patel</a:t>
            </a:r>
            <a:endParaRPr b="0" sz="1500">
              <a:solidFill>
                <a:srgbClr val="5F7D95"/>
              </a:solidFill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  <p:sp>
        <p:nvSpPr>
          <p:cNvPr id="642" name="Google Shape;642;p33"/>
          <p:cNvSpPr txBox="1"/>
          <p:nvPr>
            <p:ph idx="2" type="subTitle"/>
          </p:nvPr>
        </p:nvSpPr>
        <p:spPr>
          <a:xfrm>
            <a:off x="6020875" y="1005900"/>
            <a:ext cx="2363700" cy="31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Integrated frontend and backend of Myprofile Page.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Stored my recipes in mysql </a:t>
            </a: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database</a:t>
            </a: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 with the respective user.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Implemented add recipe feature which stores user’s recipes in database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Implemented delete recipe feature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200"/>
              <a:buFont typeface="Alegreya"/>
              <a:buChar char="●"/>
            </a:pPr>
            <a:r>
              <a:rPr lang="es-419" sz="12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Implemented User’s Food Preference feature in Myprofile Section</a:t>
            </a:r>
            <a:endParaRPr sz="12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43" name="Google Shape;643;p33"/>
          <p:cNvSpPr txBox="1"/>
          <p:nvPr>
            <p:ph idx="4" type="subTitle"/>
          </p:nvPr>
        </p:nvSpPr>
        <p:spPr>
          <a:xfrm>
            <a:off x="6387225" y="581850"/>
            <a:ext cx="19338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1500">
                <a:solidFill>
                  <a:srgbClr val="5F7D95"/>
                </a:solidFill>
                <a:latin typeface="Alegreya ExtraBold"/>
                <a:ea typeface="Alegreya ExtraBold"/>
                <a:cs typeface="Alegreya ExtraBold"/>
                <a:sym typeface="Alegreya ExtraBold"/>
              </a:rPr>
              <a:t>Rajavi Sanjay Shah</a:t>
            </a:r>
            <a:endParaRPr b="0" sz="1500">
              <a:solidFill>
                <a:srgbClr val="5F7D95"/>
              </a:solidFill>
              <a:latin typeface="Alegreya ExtraBold"/>
              <a:ea typeface="Alegreya ExtraBold"/>
              <a:cs typeface="Alegreya ExtraBold"/>
              <a:sym typeface="Alegreya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34"/>
          <p:cNvSpPr txBox="1"/>
          <p:nvPr>
            <p:ph type="title"/>
          </p:nvPr>
        </p:nvSpPr>
        <p:spPr>
          <a:xfrm>
            <a:off x="0" y="0"/>
            <a:ext cx="77106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UML Diagram</a:t>
            </a:r>
            <a:endParaRPr b="1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49" name="Google Shape;649;p34"/>
          <p:cNvSpPr/>
          <p:nvPr/>
        </p:nvSpPr>
        <p:spPr>
          <a:xfrm>
            <a:off x="8283624" y="310523"/>
            <a:ext cx="752572" cy="73490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4"/>
          <p:cNvSpPr/>
          <p:nvPr/>
        </p:nvSpPr>
        <p:spPr>
          <a:xfrm>
            <a:off x="8750349" y="977437"/>
            <a:ext cx="488899" cy="477421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4"/>
          <p:cNvSpPr/>
          <p:nvPr/>
        </p:nvSpPr>
        <p:spPr>
          <a:xfrm>
            <a:off x="-88851" y="3530137"/>
            <a:ext cx="488899" cy="477421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00" y="647900"/>
            <a:ext cx="6801849" cy="45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5"/>
          <p:cNvSpPr txBox="1"/>
          <p:nvPr>
            <p:ph type="title"/>
          </p:nvPr>
        </p:nvSpPr>
        <p:spPr>
          <a:xfrm>
            <a:off x="1165800" y="643450"/>
            <a:ext cx="6812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Future Scopes</a:t>
            </a:r>
            <a:endParaRPr b="1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58" name="Google Shape;658;p35"/>
          <p:cNvSpPr txBox="1"/>
          <p:nvPr>
            <p:ph idx="1" type="subTitle"/>
          </p:nvPr>
        </p:nvSpPr>
        <p:spPr>
          <a:xfrm>
            <a:off x="5039783" y="2088600"/>
            <a:ext cx="25605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Option to import and export recipes in various formats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59" name="Google Shape;659;p35"/>
          <p:cNvSpPr txBox="1"/>
          <p:nvPr>
            <p:ph idx="2" type="subTitle"/>
          </p:nvPr>
        </p:nvSpPr>
        <p:spPr>
          <a:xfrm>
            <a:off x="1779900" y="1840125"/>
            <a:ext cx="19851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2900"/>
              </a:spcBef>
              <a:spcAft>
                <a:spcPts val="0"/>
              </a:spcAft>
              <a:buSzPts val="852"/>
              <a:buNone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Option to share recipes with others 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lnSpc>
                <a:spcPct val="80000"/>
              </a:lnSpc>
              <a:spcBef>
                <a:spcPts val="29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60" name="Google Shape;660;p35"/>
          <p:cNvSpPr txBox="1"/>
          <p:nvPr>
            <p:ph idx="3" type="subTitle"/>
          </p:nvPr>
        </p:nvSpPr>
        <p:spPr>
          <a:xfrm>
            <a:off x="5039783" y="1673701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s-419" sz="2000">
                <a:solidFill>
                  <a:srgbClr val="445D73"/>
                </a:solidFill>
                <a:latin typeface="Alegreya"/>
                <a:ea typeface="Alegreya"/>
                <a:cs typeface="Alegreya"/>
                <a:sym typeface="Alegreya"/>
              </a:rPr>
              <a:t>Import and Export recipes</a:t>
            </a:r>
            <a:endParaRPr sz="2000">
              <a:solidFill>
                <a:srgbClr val="445D73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61" name="Google Shape;661;p35"/>
          <p:cNvSpPr txBox="1"/>
          <p:nvPr>
            <p:ph idx="4" type="subTitle"/>
          </p:nvPr>
        </p:nvSpPr>
        <p:spPr>
          <a:xfrm>
            <a:off x="1492200" y="1425226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445D73"/>
                </a:solidFill>
                <a:latin typeface="Alegreya"/>
                <a:ea typeface="Alegreya"/>
                <a:cs typeface="Alegreya"/>
                <a:sym typeface="Alegreya"/>
              </a:rPr>
              <a:t>Share Recipes</a:t>
            </a:r>
            <a:endParaRPr sz="2000">
              <a:solidFill>
                <a:srgbClr val="445D73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62" name="Google Shape;662;p35"/>
          <p:cNvSpPr txBox="1"/>
          <p:nvPr>
            <p:ph idx="2" type="subTitle"/>
          </p:nvPr>
        </p:nvSpPr>
        <p:spPr>
          <a:xfrm>
            <a:off x="1492188" y="3293300"/>
            <a:ext cx="25605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Based on the meal plans, recommend ingredients for supermarket shopping.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63" name="Google Shape;663;p35"/>
          <p:cNvSpPr txBox="1"/>
          <p:nvPr>
            <p:ph idx="4" type="subTitle"/>
          </p:nvPr>
        </p:nvSpPr>
        <p:spPr>
          <a:xfrm>
            <a:off x="1779900" y="2917800"/>
            <a:ext cx="19851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445D73"/>
                </a:solidFill>
                <a:latin typeface="Alegreya"/>
                <a:ea typeface="Alegreya"/>
                <a:cs typeface="Alegreya"/>
                <a:sym typeface="Alegreya"/>
              </a:rPr>
              <a:t>Suggest grocery</a:t>
            </a:r>
            <a:endParaRPr sz="2000">
              <a:solidFill>
                <a:srgbClr val="445D73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64" name="Google Shape;664;p35"/>
          <p:cNvSpPr txBox="1"/>
          <p:nvPr>
            <p:ph idx="2" type="subTitle"/>
          </p:nvPr>
        </p:nvSpPr>
        <p:spPr>
          <a:xfrm>
            <a:off x="4911050" y="3557175"/>
            <a:ext cx="26892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 app might provide users with virtual culinary lessons where they can learn new recipes and cooking skills from experienced chefs.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65" name="Google Shape;665;p35"/>
          <p:cNvSpPr txBox="1"/>
          <p:nvPr>
            <p:ph idx="4" type="subTitle"/>
          </p:nvPr>
        </p:nvSpPr>
        <p:spPr>
          <a:xfrm>
            <a:off x="5039775" y="3142276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s-419" sz="2000">
                <a:solidFill>
                  <a:srgbClr val="445D73"/>
                </a:solidFill>
                <a:latin typeface="Alegreya"/>
                <a:ea typeface="Alegreya"/>
                <a:cs typeface="Alegreya"/>
                <a:sym typeface="Alegreya"/>
              </a:rPr>
              <a:t>Virtual Cooking classes</a:t>
            </a:r>
            <a:endParaRPr sz="2000">
              <a:solidFill>
                <a:srgbClr val="445D73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6"/>
          <p:cNvSpPr txBox="1"/>
          <p:nvPr>
            <p:ph type="title"/>
          </p:nvPr>
        </p:nvSpPr>
        <p:spPr>
          <a:xfrm>
            <a:off x="1305000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 b="1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pic>
        <p:nvPicPr>
          <p:cNvPr id="671" name="Google Shape;6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500" y="760425"/>
            <a:ext cx="6045913" cy="421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7"/>
          <p:cNvSpPr txBox="1"/>
          <p:nvPr>
            <p:ph type="title"/>
          </p:nvPr>
        </p:nvSpPr>
        <p:spPr>
          <a:xfrm>
            <a:off x="1224425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77" name="Google Shape;6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600" y="787275"/>
            <a:ext cx="5533649" cy="421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8"/>
          <p:cNvSpPr txBox="1"/>
          <p:nvPr>
            <p:ph type="title"/>
          </p:nvPr>
        </p:nvSpPr>
        <p:spPr>
          <a:xfrm>
            <a:off x="1305000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83" name="Google Shape;6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75" y="733550"/>
            <a:ext cx="5550912" cy="421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9"/>
          <p:cNvSpPr txBox="1"/>
          <p:nvPr>
            <p:ph type="title"/>
          </p:nvPr>
        </p:nvSpPr>
        <p:spPr>
          <a:xfrm>
            <a:off x="1305000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89" name="Google Shape;6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500" y="800700"/>
            <a:ext cx="5498961" cy="421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0"/>
          <p:cNvSpPr txBox="1"/>
          <p:nvPr>
            <p:ph type="title"/>
          </p:nvPr>
        </p:nvSpPr>
        <p:spPr>
          <a:xfrm>
            <a:off x="1305000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95" name="Google Shape;6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600" y="656100"/>
            <a:ext cx="5055526" cy="435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3"/>
          <p:cNvSpPr txBox="1"/>
          <p:nvPr>
            <p:ph type="title"/>
          </p:nvPr>
        </p:nvSpPr>
        <p:spPr>
          <a:xfrm>
            <a:off x="1165800" y="643450"/>
            <a:ext cx="681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Contents</a:t>
            </a:r>
            <a:endParaRPr b="1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491" name="Google Shape;491;p23"/>
          <p:cNvSpPr txBox="1"/>
          <p:nvPr>
            <p:ph idx="9" type="subTitle"/>
          </p:nvPr>
        </p:nvSpPr>
        <p:spPr>
          <a:xfrm>
            <a:off x="1738227" y="1848452"/>
            <a:ext cx="25686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Problem Statement</a:t>
            </a:r>
            <a:endParaRPr b="0" sz="2000">
              <a:solidFill>
                <a:srgbClr val="697D9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492" name="Google Shape;492;p23"/>
          <p:cNvSpPr txBox="1"/>
          <p:nvPr>
            <p:ph idx="13" type="subTitle"/>
          </p:nvPr>
        </p:nvSpPr>
        <p:spPr>
          <a:xfrm>
            <a:off x="1693325" y="2438700"/>
            <a:ext cx="31716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Approach to solve a problem</a:t>
            </a:r>
            <a:endParaRPr b="0" sz="2000">
              <a:solidFill>
                <a:srgbClr val="697D9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493" name="Google Shape;493;p23"/>
          <p:cNvSpPr txBox="1"/>
          <p:nvPr>
            <p:ph idx="14" type="subTitle"/>
          </p:nvPr>
        </p:nvSpPr>
        <p:spPr>
          <a:xfrm>
            <a:off x="1693325" y="3018770"/>
            <a:ext cx="25686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Topics Covered</a:t>
            </a:r>
            <a:endParaRPr b="0" sz="2000">
              <a:solidFill>
                <a:srgbClr val="697D9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494" name="Google Shape;494;p23"/>
          <p:cNvSpPr txBox="1"/>
          <p:nvPr>
            <p:ph idx="15" type="subTitle"/>
          </p:nvPr>
        </p:nvSpPr>
        <p:spPr>
          <a:xfrm>
            <a:off x="1693326" y="3603914"/>
            <a:ext cx="25686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Tools</a:t>
            </a:r>
            <a:endParaRPr b="0" sz="2000">
              <a:solidFill>
                <a:srgbClr val="697D9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495" name="Google Shape;495;p23"/>
          <p:cNvSpPr/>
          <p:nvPr/>
        </p:nvSpPr>
        <p:spPr>
          <a:xfrm>
            <a:off x="426750" y="495988"/>
            <a:ext cx="393261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3"/>
          <p:cNvSpPr/>
          <p:nvPr/>
        </p:nvSpPr>
        <p:spPr>
          <a:xfrm>
            <a:off x="4782875" y="4779850"/>
            <a:ext cx="226826" cy="221487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3"/>
          <p:cNvSpPr/>
          <p:nvPr/>
        </p:nvSpPr>
        <p:spPr>
          <a:xfrm rot="5400000">
            <a:off x="4329501" y="4884799"/>
            <a:ext cx="393261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3"/>
          <p:cNvSpPr/>
          <p:nvPr/>
        </p:nvSpPr>
        <p:spPr>
          <a:xfrm rot="5400000">
            <a:off x="8683594" y="851008"/>
            <a:ext cx="369506" cy="360794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3"/>
          <p:cNvSpPr txBox="1"/>
          <p:nvPr/>
        </p:nvSpPr>
        <p:spPr>
          <a:xfrm>
            <a:off x="1772294" y="1133925"/>
            <a:ext cx="292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Introduction</a:t>
            </a:r>
            <a:endParaRPr>
              <a:solidFill>
                <a:srgbClr val="697D9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00" name="Google Shape;500;p23"/>
          <p:cNvSpPr txBox="1"/>
          <p:nvPr/>
        </p:nvSpPr>
        <p:spPr>
          <a:xfrm>
            <a:off x="5450775" y="2416137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Contributions</a:t>
            </a:r>
            <a:endParaRPr>
              <a:solidFill>
                <a:srgbClr val="697D9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01" name="Google Shape;501;p23"/>
          <p:cNvSpPr txBox="1"/>
          <p:nvPr/>
        </p:nvSpPr>
        <p:spPr>
          <a:xfrm>
            <a:off x="5450775" y="12832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Functionalit</a:t>
            </a: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i</a:t>
            </a: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es</a:t>
            </a:r>
            <a:endParaRPr>
              <a:solidFill>
                <a:srgbClr val="697D9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02" name="Google Shape;502;p23"/>
          <p:cNvSpPr txBox="1"/>
          <p:nvPr/>
        </p:nvSpPr>
        <p:spPr>
          <a:xfrm>
            <a:off x="5450650" y="18496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UML Diagram</a:t>
            </a:r>
            <a:endParaRPr>
              <a:solidFill>
                <a:srgbClr val="697D9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03" name="Google Shape;503;p23"/>
          <p:cNvSpPr txBox="1"/>
          <p:nvPr/>
        </p:nvSpPr>
        <p:spPr>
          <a:xfrm>
            <a:off x="5450775" y="3464825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Scree</a:t>
            </a: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nshots of</a:t>
            </a: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</a:t>
            </a: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I</a:t>
            </a: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m</a:t>
            </a:r>
            <a:r>
              <a:rPr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plementation</a:t>
            </a:r>
            <a:endParaRPr>
              <a:solidFill>
                <a:srgbClr val="697D9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04" name="Google Shape;504;p23"/>
          <p:cNvSpPr/>
          <p:nvPr/>
        </p:nvSpPr>
        <p:spPr>
          <a:xfrm>
            <a:off x="1225505" y="1137645"/>
            <a:ext cx="467700" cy="547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05" name="Google Shape;505;p23"/>
          <p:cNvSpPr txBox="1"/>
          <p:nvPr>
            <p:ph idx="5" type="title"/>
          </p:nvPr>
        </p:nvSpPr>
        <p:spPr>
          <a:xfrm>
            <a:off x="1225504" y="1227891"/>
            <a:ext cx="4677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01</a:t>
            </a:r>
            <a:endParaRPr sz="25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06" name="Google Shape;506;p23"/>
          <p:cNvSpPr/>
          <p:nvPr/>
        </p:nvSpPr>
        <p:spPr>
          <a:xfrm>
            <a:off x="1225505" y="1724917"/>
            <a:ext cx="467700" cy="54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07" name="Google Shape;507;p23"/>
          <p:cNvSpPr txBox="1"/>
          <p:nvPr>
            <p:ph idx="5" type="title"/>
          </p:nvPr>
        </p:nvSpPr>
        <p:spPr>
          <a:xfrm>
            <a:off x="1187079" y="1815201"/>
            <a:ext cx="5856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02</a:t>
            </a:r>
            <a:endParaRPr sz="25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08" name="Google Shape;508;p23"/>
          <p:cNvSpPr/>
          <p:nvPr/>
        </p:nvSpPr>
        <p:spPr>
          <a:xfrm>
            <a:off x="1225505" y="2312175"/>
            <a:ext cx="467700" cy="54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09" name="Google Shape;509;p23"/>
          <p:cNvSpPr txBox="1"/>
          <p:nvPr>
            <p:ph idx="5" type="title"/>
          </p:nvPr>
        </p:nvSpPr>
        <p:spPr>
          <a:xfrm>
            <a:off x="1166625" y="2402460"/>
            <a:ext cx="5856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03</a:t>
            </a:r>
            <a:endParaRPr sz="25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10" name="Google Shape;510;p23"/>
          <p:cNvSpPr/>
          <p:nvPr/>
        </p:nvSpPr>
        <p:spPr>
          <a:xfrm>
            <a:off x="1225505" y="2899461"/>
            <a:ext cx="467700" cy="54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11" name="Google Shape;511;p23"/>
          <p:cNvSpPr txBox="1"/>
          <p:nvPr>
            <p:ph idx="5" type="title"/>
          </p:nvPr>
        </p:nvSpPr>
        <p:spPr>
          <a:xfrm>
            <a:off x="1166625" y="2989746"/>
            <a:ext cx="5856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04</a:t>
            </a:r>
            <a:endParaRPr sz="25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12" name="Google Shape;512;p23"/>
          <p:cNvSpPr/>
          <p:nvPr/>
        </p:nvSpPr>
        <p:spPr>
          <a:xfrm>
            <a:off x="1225505" y="3486734"/>
            <a:ext cx="467700" cy="54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13" name="Google Shape;513;p23"/>
          <p:cNvSpPr txBox="1"/>
          <p:nvPr>
            <p:ph idx="5" type="title"/>
          </p:nvPr>
        </p:nvSpPr>
        <p:spPr>
          <a:xfrm>
            <a:off x="1166625" y="3577018"/>
            <a:ext cx="5856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05</a:t>
            </a:r>
            <a:endParaRPr sz="25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14" name="Google Shape;514;p23"/>
          <p:cNvSpPr/>
          <p:nvPr/>
        </p:nvSpPr>
        <p:spPr>
          <a:xfrm>
            <a:off x="4923930" y="1227895"/>
            <a:ext cx="467700" cy="547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15" name="Google Shape;515;p23"/>
          <p:cNvSpPr txBox="1"/>
          <p:nvPr>
            <p:ph idx="5" type="title"/>
          </p:nvPr>
        </p:nvSpPr>
        <p:spPr>
          <a:xfrm>
            <a:off x="4865049" y="1332050"/>
            <a:ext cx="5856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06</a:t>
            </a:r>
            <a:endParaRPr sz="25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16" name="Google Shape;516;p23"/>
          <p:cNvSpPr/>
          <p:nvPr/>
        </p:nvSpPr>
        <p:spPr>
          <a:xfrm>
            <a:off x="4923930" y="1815167"/>
            <a:ext cx="467700" cy="547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17" name="Google Shape;517;p23"/>
          <p:cNvSpPr txBox="1"/>
          <p:nvPr>
            <p:ph idx="5" type="title"/>
          </p:nvPr>
        </p:nvSpPr>
        <p:spPr>
          <a:xfrm>
            <a:off x="4885504" y="1905451"/>
            <a:ext cx="5856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07</a:t>
            </a:r>
            <a:endParaRPr sz="25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18" name="Google Shape;518;p23"/>
          <p:cNvSpPr/>
          <p:nvPr/>
        </p:nvSpPr>
        <p:spPr>
          <a:xfrm>
            <a:off x="4923930" y="2402425"/>
            <a:ext cx="467700" cy="54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19" name="Google Shape;519;p23"/>
          <p:cNvSpPr txBox="1"/>
          <p:nvPr>
            <p:ph idx="5" type="title"/>
          </p:nvPr>
        </p:nvSpPr>
        <p:spPr>
          <a:xfrm>
            <a:off x="4865050" y="2492710"/>
            <a:ext cx="5856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08</a:t>
            </a:r>
            <a:endParaRPr sz="25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20" name="Google Shape;520;p23"/>
          <p:cNvSpPr/>
          <p:nvPr/>
        </p:nvSpPr>
        <p:spPr>
          <a:xfrm>
            <a:off x="4923930" y="2989711"/>
            <a:ext cx="467700" cy="54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21" name="Google Shape;521;p23"/>
          <p:cNvSpPr txBox="1"/>
          <p:nvPr>
            <p:ph idx="5" type="title"/>
          </p:nvPr>
        </p:nvSpPr>
        <p:spPr>
          <a:xfrm>
            <a:off x="4865050" y="3079996"/>
            <a:ext cx="5856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09</a:t>
            </a:r>
            <a:endParaRPr sz="25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22" name="Google Shape;522;p23"/>
          <p:cNvSpPr txBox="1"/>
          <p:nvPr>
            <p:ph idx="15" type="subTitle"/>
          </p:nvPr>
        </p:nvSpPr>
        <p:spPr>
          <a:xfrm>
            <a:off x="5450576" y="3065602"/>
            <a:ext cx="2568600" cy="4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-419" sz="2000">
                <a:solidFill>
                  <a:srgbClr val="697D90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Future Scope</a:t>
            </a:r>
            <a:endParaRPr b="0" sz="2000">
              <a:solidFill>
                <a:srgbClr val="697D90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23" name="Google Shape;523;p23"/>
          <p:cNvSpPr/>
          <p:nvPr/>
        </p:nvSpPr>
        <p:spPr>
          <a:xfrm>
            <a:off x="4923855" y="3591149"/>
            <a:ext cx="467700" cy="54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24" name="Google Shape;524;p23"/>
          <p:cNvSpPr txBox="1"/>
          <p:nvPr>
            <p:ph idx="5" type="title"/>
          </p:nvPr>
        </p:nvSpPr>
        <p:spPr>
          <a:xfrm>
            <a:off x="4864975" y="3681433"/>
            <a:ext cx="585600" cy="36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00">
                <a:solidFill>
                  <a:schemeClr val="lt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10</a:t>
            </a:r>
            <a:endParaRPr sz="2500">
              <a:solidFill>
                <a:schemeClr val="lt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1"/>
          <p:cNvSpPr txBox="1"/>
          <p:nvPr>
            <p:ph type="title"/>
          </p:nvPr>
        </p:nvSpPr>
        <p:spPr>
          <a:xfrm>
            <a:off x="1305000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01" name="Google Shape;7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525" y="827575"/>
            <a:ext cx="5579379" cy="42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2"/>
          <p:cNvSpPr txBox="1"/>
          <p:nvPr>
            <p:ph type="title"/>
          </p:nvPr>
        </p:nvSpPr>
        <p:spPr>
          <a:xfrm>
            <a:off x="1305000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07" name="Google Shape;7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163" y="747000"/>
            <a:ext cx="5563686" cy="42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3"/>
          <p:cNvSpPr txBox="1"/>
          <p:nvPr>
            <p:ph type="title"/>
          </p:nvPr>
        </p:nvSpPr>
        <p:spPr>
          <a:xfrm>
            <a:off x="1305000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13" name="Google Shape;7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625" y="814150"/>
            <a:ext cx="5603171" cy="42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4"/>
          <p:cNvSpPr txBox="1"/>
          <p:nvPr>
            <p:ph type="title"/>
          </p:nvPr>
        </p:nvSpPr>
        <p:spPr>
          <a:xfrm>
            <a:off x="1305000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19" name="Google Shape;7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950" y="773850"/>
            <a:ext cx="5014513" cy="42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"/>
          <p:cNvSpPr txBox="1"/>
          <p:nvPr>
            <p:ph type="title"/>
          </p:nvPr>
        </p:nvSpPr>
        <p:spPr>
          <a:xfrm>
            <a:off x="1305000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25" name="Google Shape;7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500" y="746975"/>
            <a:ext cx="5618991" cy="421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6"/>
          <p:cNvSpPr txBox="1"/>
          <p:nvPr>
            <p:ph type="title"/>
          </p:nvPr>
        </p:nvSpPr>
        <p:spPr>
          <a:xfrm>
            <a:off x="1305000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31" name="Google Shape;7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225" y="760425"/>
            <a:ext cx="5476486" cy="421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7"/>
          <p:cNvSpPr txBox="1"/>
          <p:nvPr>
            <p:ph type="title"/>
          </p:nvPr>
        </p:nvSpPr>
        <p:spPr>
          <a:xfrm>
            <a:off x="1305000" y="0"/>
            <a:ext cx="653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Screenshots of Implementation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37" name="Google Shape;7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125" y="773850"/>
            <a:ext cx="4014822" cy="42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8"/>
          <p:cNvSpPr txBox="1"/>
          <p:nvPr>
            <p:ph type="title"/>
          </p:nvPr>
        </p:nvSpPr>
        <p:spPr>
          <a:xfrm>
            <a:off x="1255250" y="2057413"/>
            <a:ext cx="6505200" cy="17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0">
                <a:solidFill>
                  <a:srgbClr val="395168"/>
                </a:solidFill>
                <a:latin typeface="Alegreya Black"/>
                <a:ea typeface="Alegreya Black"/>
                <a:cs typeface="Alegreya Black"/>
                <a:sym typeface="Alegreya Black"/>
              </a:rPr>
              <a:t>Thank you</a:t>
            </a:r>
            <a:r>
              <a:rPr lang="es-419" sz="9000">
                <a:solidFill>
                  <a:srgbClr val="395168"/>
                </a:solidFill>
                <a:latin typeface="Alegreya Black"/>
                <a:ea typeface="Alegreya Black"/>
                <a:cs typeface="Alegreya Black"/>
                <a:sym typeface="Alegreya Black"/>
              </a:rPr>
              <a:t>!</a:t>
            </a:r>
            <a:endParaRPr sz="9000">
              <a:solidFill>
                <a:srgbClr val="395168"/>
              </a:solidFill>
              <a:latin typeface="Alegreya Black"/>
              <a:ea typeface="Alegreya Black"/>
              <a:cs typeface="Alegreya Black"/>
              <a:sym typeface="Alegreya Black"/>
            </a:endParaRPr>
          </a:p>
        </p:txBody>
      </p:sp>
      <p:sp>
        <p:nvSpPr>
          <p:cNvPr id="743" name="Google Shape;743;p48"/>
          <p:cNvSpPr/>
          <p:nvPr/>
        </p:nvSpPr>
        <p:spPr>
          <a:xfrm>
            <a:off x="1005775" y="242973"/>
            <a:ext cx="707475" cy="69085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48"/>
          <p:cNvGrpSpPr/>
          <p:nvPr/>
        </p:nvGrpSpPr>
        <p:grpSpPr>
          <a:xfrm>
            <a:off x="3813643" y="1322092"/>
            <a:ext cx="1542367" cy="1084058"/>
            <a:chOff x="3006378" y="2860158"/>
            <a:chExt cx="1045460" cy="734805"/>
          </a:xfrm>
        </p:grpSpPr>
        <p:sp>
          <p:nvSpPr>
            <p:cNvPr id="745" name="Google Shape;745;p48"/>
            <p:cNvSpPr/>
            <p:nvPr/>
          </p:nvSpPr>
          <p:spPr>
            <a:xfrm>
              <a:off x="3006378" y="2860158"/>
              <a:ext cx="1045460" cy="734805"/>
            </a:xfrm>
            <a:custGeom>
              <a:rect b="b" l="l" r="r" t="t"/>
              <a:pathLst>
                <a:path extrusionOk="0" h="42413" w="60344">
                  <a:moveTo>
                    <a:pt x="37559" y="1"/>
                  </a:moveTo>
                  <a:cubicBezTo>
                    <a:pt x="37068" y="1"/>
                    <a:pt x="36571" y="93"/>
                    <a:pt x="36093" y="282"/>
                  </a:cubicBezTo>
                  <a:cubicBezTo>
                    <a:pt x="35993" y="316"/>
                    <a:pt x="35860" y="382"/>
                    <a:pt x="35760" y="449"/>
                  </a:cubicBezTo>
                  <a:cubicBezTo>
                    <a:pt x="35331" y="287"/>
                    <a:pt x="34883" y="205"/>
                    <a:pt x="34436" y="205"/>
                  </a:cubicBezTo>
                  <a:cubicBezTo>
                    <a:pt x="33593" y="205"/>
                    <a:pt x="32754" y="495"/>
                    <a:pt x="32057" y="1083"/>
                  </a:cubicBezTo>
                  <a:cubicBezTo>
                    <a:pt x="31990" y="1149"/>
                    <a:pt x="31890" y="1216"/>
                    <a:pt x="31824" y="1283"/>
                  </a:cubicBezTo>
                  <a:cubicBezTo>
                    <a:pt x="31182" y="844"/>
                    <a:pt x="30452" y="634"/>
                    <a:pt x="29726" y="634"/>
                  </a:cubicBezTo>
                  <a:cubicBezTo>
                    <a:pt x="28907" y="634"/>
                    <a:pt x="28093" y="903"/>
                    <a:pt x="27420" y="1416"/>
                  </a:cubicBezTo>
                  <a:cubicBezTo>
                    <a:pt x="27181" y="1373"/>
                    <a:pt x="26941" y="1351"/>
                    <a:pt x="26704" y="1351"/>
                  </a:cubicBezTo>
                  <a:cubicBezTo>
                    <a:pt x="25853" y="1351"/>
                    <a:pt x="25037" y="1628"/>
                    <a:pt x="24385" y="2150"/>
                  </a:cubicBezTo>
                  <a:cubicBezTo>
                    <a:pt x="23906" y="2063"/>
                    <a:pt x="23423" y="2020"/>
                    <a:pt x="22942" y="2020"/>
                  </a:cubicBezTo>
                  <a:cubicBezTo>
                    <a:pt x="20471" y="2020"/>
                    <a:pt x="18021" y="3143"/>
                    <a:pt x="16179" y="5152"/>
                  </a:cubicBezTo>
                  <a:cubicBezTo>
                    <a:pt x="16112" y="5219"/>
                    <a:pt x="16012" y="5286"/>
                    <a:pt x="15912" y="5386"/>
                  </a:cubicBezTo>
                  <a:cubicBezTo>
                    <a:pt x="15412" y="5853"/>
                    <a:pt x="15012" y="6353"/>
                    <a:pt x="14711" y="6887"/>
                  </a:cubicBezTo>
                  <a:cubicBezTo>
                    <a:pt x="13144" y="7020"/>
                    <a:pt x="11809" y="8088"/>
                    <a:pt x="11409" y="9689"/>
                  </a:cubicBezTo>
                  <a:cubicBezTo>
                    <a:pt x="11342" y="9856"/>
                    <a:pt x="11309" y="10056"/>
                    <a:pt x="11309" y="10223"/>
                  </a:cubicBezTo>
                  <a:cubicBezTo>
                    <a:pt x="11109" y="10389"/>
                    <a:pt x="10942" y="10590"/>
                    <a:pt x="10775" y="10756"/>
                  </a:cubicBezTo>
                  <a:lnTo>
                    <a:pt x="10742" y="10756"/>
                  </a:lnTo>
                  <a:cubicBezTo>
                    <a:pt x="9041" y="11023"/>
                    <a:pt x="7806" y="12291"/>
                    <a:pt x="7540" y="13925"/>
                  </a:cubicBezTo>
                  <a:cubicBezTo>
                    <a:pt x="7339" y="13992"/>
                    <a:pt x="7139" y="14125"/>
                    <a:pt x="6973" y="14259"/>
                  </a:cubicBezTo>
                  <a:cubicBezTo>
                    <a:pt x="6072" y="14893"/>
                    <a:pt x="5505" y="15927"/>
                    <a:pt x="5438" y="17061"/>
                  </a:cubicBezTo>
                  <a:cubicBezTo>
                    <a:pt x="5438" y="17328"/>
                    <a:pt x="5438" y="17628"/>
                    <a:pt x="5505" y="17895"/>
                  </a:cubicBezTo>
                  <a:cubicBezTo>
                    <a:pt x="5038" y="18162"/>
                    <a:pt x="4671" y="18495"/>
                    <a:pt x="4404" y="18896"/>
                  </a:cubicBezTo>
                  <a:cubicBezTo>
                    <a:pt x="3937" y="19129"/>
                    <a:pt x="3537" y="19463"/>
                    <a:pt x="3203" y="19896"/>
                  </a:cubicBezTo>
                  <a:cubicBezTo>
                    <a:pt x="2403" y="20864"/>
                    <a:pt x="2202" y="22064"/>
                    <a:pt x="2503" y="23165"/>
                  </a:cubicBezTo>
                  <a:cubicBezTo>
                    <a:pt x="1902" y="24299"/>
                    <a:pt x="1502" y="25534"/>
                    <a:pt x="1402" y="26768"/>
                  </a:cubicBezTo>
                  <a:cubicBezTo>
                    <a:pt x="1302" y="27802"/>
                    <a:pt x="1369" y="28836"/>
                    <a:pt x="1602" y="29837"/>
                  </a:cubicBezTo>
                  <a:cubicBezTo>
                    <a:pt x="568" y="30604"/>
                    <a:pt x="1" y="31871"/>
                    <a:pt x="168" y="33239"/>
                  </a:cubicBezTo>
                  <a:cubicBezTo>
                    <a:pt x="301" y="34173"/>
                    <a:pt x="768" y="34974"/>
                    <a:pt x="1469" y="35507"/>
                  </a:cubicBezTo>
                  <a:cubicBezTo>
                    <a:pt x="1435" y="35908"/>
                    <a:pt x="1502" y="36275"/>
                    <a:pt x="1569" y="36575"/>
                  </a:cubicBezTo>
                  <a:cubicBezTo>
                    <a:pt x="1836" y="37609"/>
                    <a:pt x="2569" y="38443"/>
                    <a:pt x="3503" y="38876"/>
                  </a:cubicBezTo>
                  <a:cubicBezTo>
                    <a:pt x="4104" y="39944"/>
                    <a:pt x="4938" y="40744"/>
                    <a:pt x="5938" y="41211"/>
                  </a:cubicBezTo>
                  <a:cubicBezTo>
                    <a:pt x="6706" y="41979"/>
                    <a:pt x="7740" y="42412"/>
                    <a:pt x="8807" y="42412"/>
                  </a:cubicBezTo>
                  <a:cubicBezTo>
                    <a:pt x="9174" y="42412"/>
                    <a:pt x="9541" y="42346"/>
                    <a:pt x="9908" y="42246"/>
                  </a:cubicBezTo>
                  <a:cubicBezTo>
                    <a:pt x="10208" y="42179"/>
                    <a:pt x="10642" y="42045"/>
                    <a:pt x="11142" y="41879"/>
                  </a:cubicBezTo>
                  <a:cubicBezTo>
                    <a:pt x="14811" y="40878"/>
                    <a:pt x="23351" y="38476"/>
                    <a:pt x="29022" y="37475"/>
                  </a:cubicBezTo>
                  <a:cubicBezTo>
                    <a:pt x="35493" y="36375"/>
                    <a:pt x="42598" y="35708"/>
                    <a:pt x="51438" y="35341"/>
                  </a:cubicBezTo>
                  <a:cubicBezTo>
                    <a:pt x="52238" y="35307"/>
                    <a:pt x="53005" y="35074"/>
                    <a:pt x="53606" y="34573"/>
                  </a:cubicBezTo>
                  <a:cubicBezTo>
                    <a:pt x="54240" y="34240"/>
                    <a:pt x="54707" y="33673"/>
                    <a:pt x="55007" y="32972"/>
                  </a:cubicBezTo>
                  <a:cubicBezTo>
                    <a:pt x="55040" y="32939"/>
                    <a:pt x="55074" y="32872"/>
                    <a:pt x="55074" y="32805"/>
                  </a:cubicBezTo>
                  <a:cubicBezTo>
                    <a:pt x="55507" y="32705"/>
                    <a:pt x="55941" y="32539"/>
                    <a:pt x="56308" y="32305"/>
                  </a:cubicBezTo>
                  <a:cubicBezTo>
                    <a:pt x="57375" y="31571"/>
                    <a:pt x="57976" y="30404"/>
                    <a:pt x="57976" y="29170"/>
                  </a:cubicBezTo>
                  <a:cubicBezTo>
                    <a:pt x="58242" y="28936"/>
                    <a:pt x="58443" y="28703"/>
                    <a:pt x="58609" y="28436"/>
                  </a:cubicBezTo>
                  <a:cubicBezTo>
                    <a:pt x="58776" y="28202"/>
                    <a:pt x="58910" y="27969"/>
                    <a:pt x="59010" y="27702"/>
                  </a:cubicBezTo>
                  <a:cubicBezTo>
                    <a:pt x="59043" y="27635"/>
                    <a:pt x="59110" y="27568"/>
                    <a:pt x="59176" y="27535"/>
                  </a:cubicBezTo>
                  <a:cubicBezTo>
                    <a:pt x="60010" y="26601"/>
                    <a:pt x="60344" y="25400"/>
                    <a:pt x="60077" y="24199"/>
                  </a:cubicBezTo>
                  <a:cubicBezTo>
                    <a:pt x="60010" y="23999"/>
                    <a:pt x="59944" y="23766"/>
                    <a:pt x="59844" y="23566"/>
                  </a:cubicBezTo>
                  <a:cubicBezTo>
                    <a:pt x="59844" y="23365"/>
                    <a:pt x="59877" y="23165"/>
                    <a:pt x="59877" y="22998"/>
                  </a:cubicBezTo>
                  <a:cubicBezTo>
                    <a:pt x="59844" y="22365"/>
                    <a:pt x="59777" y="21731"/>
                    <a:pt x="59643" y="21097"/>
                  </a:cubicBezTo>
                  <a:cubicBezTo>
                    <a:pt x="59677" y="20597"/>
                    <a:pt x="59610" y="20063"/>
                    <a:pt x="59443" y="19563"/>
                  </a:cubicBezTo>
                  <a:cubicBezTo>
                    <a:pt x="59243" y="18962"/>
                    <a:pt x="58876" y="18429"/>
                    <a:pt x="58376" y="18028"/>
                  </a:cubicBezTo>
                  <a:cubicBezTo>
                    <a:pt x="57909" y="17261"/>
                    <a:pt x="57342" y="16561"/>
                    <a:pt x="56708" y="15927"/>
                  </a:cubicBezTo>
                  <a:cubicBezTo>
                    <a:pt x="56508" y="15126"/>
                    <a:pt x="56041" y="14392"/>
                    <a:pt x="55374" y="13892"/>
                  </a:cubicBezTo>
                  <a:cubicBezTo>
                    <a:pt x="55240" y="13425"/>
                    <a:pt x="55040" y="13025"/>
                    <a:pt x="54740" y="12658"/>
                  </a:cubicBezTo>
                  <a:cubicBezTo>
                    <a:pt x="54707" y="11390"/>
                    <a:pt x="53973" y="10189"/>
                    <a:pt x="52772" y="9522"/>
                  </a:cubicBezTo>
                  <a:cubicBezTo>
                    <a:pt x="52438" y="9355"/>
                    <a:pt x="52071" y="9189"/>
                    <a:pt x="51704" y="9022"/>
                  </a:cubicBezTo>
                  <a:cubicBezTo>
                    <a:pt x="51704" y="8955"/>
                    <a:pt x="51704" y="8922"/>
                    <a:pt x="51704" y="8855"/>
                  </a:cubicBezTo>
                  <a:cubicBezTo>
                    <a:pt x="51604" y="6987"/>
                    <a:pt x="50137" y="5519"/>
                    <a:pt x="48302" y="5352"/>
                  </a:cubicBezTo>
                  <a:cubicBezTo>
                    <a:pt x="48235" y="5219"/>
                    <a:pt x="48169" y="5119"/>
                    <a:pt x="48102" y="5019"/>
                  </a:cubicBezTo>
                  <a:cubicBezTo>
                    <a:pt x="47355" y="3947"/>
                    <a:pt x="46229" y="3350"/>
                    <a:pt x="44969" y="3350"/>
                  </a:cubicBezTo>
                  <a:cubicBezTo>
                    <a:pt x="44935" y="3350"/>
                    <a:pt x="44901" y="3350"/>
                    <a:pt x="44866" y="3351"/>
                  </a:cubicBezTo>
                  <a:cubicBezTo>
                    <a:pt x="44800" y="3218"/>
                    <a:pt x="44733" y="3118"/>
                    <a:pt x="44633" y="3051"/>
                  </a:cubicBezTo>
                  <a:cubicBezTo>
                    <a:pt x="44032" y="2317"/>
                    <a:pt x="43165" y="1883"/>
                    <a:pt x="42231" y="1783"/>
                  </a:cubicBezTo>
                  <a:cubicBezTo>
                    <a:pt x="41597" y="1450"/>
                    <a:pt x="40930" y="1216"/>
                    <a:pt x="40230" y="1083"/>
                  </a:cubicBezTo>
                  <a:cubicBezTo>
                    <a:pt x="39496" y="371"/>
                    <a:pt x="38540" y="1"/>
                    <a:pt x="37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42875" rotWithShape="0" algn="bl" dir="5400000" dist="19050">
                <a:schemeClr val="dk2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3082088" y="3440060"/>
              <a:ext cx="31220" cy="45669"/>
            </a:xfrm>
            <a:custGeom>
              <a:rect b="b" l="l" r="r" t="t"/>
              <a:pathLst>
                <a:path extrusionOk="0" h="2636" w="1802">
                  <a:moveTo>
                    <a:pt x="1802" y="1"/>
                  </a:moveTo>
                  <a:cubicBezTo>
                    <a:pt x="968" y="601"/>
                    <a:pt x="1" y="1468"/>
                    <a:pt x="234" y="2369"/>
                  </a:cubicBezTo>
                  <a:cubicBezTo>
                    <a:pt x="268" y="2536"/>
                    <a:pt x="468" y="2636"/>
                    <a:pt x="634" y="2636"/>
                  </a:cubicBezTo>
                  <a:cubicBezTo>
                    <a:pt x="1001" y="2602"/>
                    <a:pt x="1202" y="2436"/>
                    <a:pt x="1435" y="2202"/>
                  </a:cubicBezTo>
                  <a:cubicBezTo>
                    <a:pt x="1468" y="1468"/>
                    <a:pt x="1669" y="768"/>
                    <a:pt x="1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3060328" y="3414055"/>
              <a:ext cx="54141" cy="21985"/>
            </a:xfrm>
            <a:custGeom>
              <a:rect b="b" l="l" r="r" t="t"/>
              <a:pathLst>
                <a:path extrusionOk="0" h="1269" w="3125">
                  <a:moveTo>
                    <a:pt x="2891" y="1"/>
                  </a:moveTo>
                  <a:cubicBezTo>
                    <a:pt x="2057" y="34"/>
                    <a:pt x="1223" y="167"/>
                    <a:pt x="556" y="301"/>
                  </a:cubicBezTo>
                  <a:cubicBezTo>
                    <a:pt x="0" y="399"/>
                    <a:pt x="21" y="1202"/>
                    <a:pt x="588" y="1202"/>
                  </a:cubicBezTo>
                  <a:cubicBezTo>
                    <a:pt x="600" y="1202"/>
                    <a:pt x="611" y="1202"/>
                    <a:pt x="623" y="1201"/>
                  </a:cubicBezTo>
                  <a:cubicBezTo>
                    <a:pt x="918" y="1178"/>
                    <a:pt x="1210" y="1167"/>
                    <a:pt x="1500" y="1167"/>
                  </a:cubicBezTo>
                  <a:cubicBezTo>
                    <a:pt x="2028" y="1167"/>
                    <a:pt x="2553" y="1203"/>
                    <a:pt x="3091" y="1268"/>
                  </a:cubicBezTo>
                  <a:cubicBezTo>
                    <a:pt x="3125" y="901"/>
                    <a:pt x="3091" y="534"/>
                    <a:pt x="3025" y="134"/>
                  </a:cubicBezTo>
                  <a:lnTo>
                    <a:pt x="28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3089607" y="3379388"/>
              <a:ext cx="19664" cy="33524"/>
            </a:xfrm>
            <a:custGeom>
              <a:rect b="b" l="l" r="r" t="t"/>
              <a:pathLst>
                <a:path extrusionOk="0" h="1935" w="1135">
                  <a:moveTo>
                    <a:pt x="67" y="0"/>
                  </a:moveTo>
                  <a:cubicBezTo>
                    <a:pt x="34" y="100"/>
                    <a:pt x="0" y="200"/>
                    <a:pt x="34" y="334"/>
                  </a:cubicBezTo>
                  <a:cubicBezTo>
                    <a:pt x="267" y="934"/>
                    <a:pt x="667" y="1468"/>
                    <a:pt x="1134" y="1935"/>
                  </a:cubicBezTo>
                  <a:cubicBezTo>
                    <a:pt x="701" y="1334"/>
                    <a:pt x="334" y="701"/>
                    <a:pt x="67" y="0"/>
                  </a:cubicBezTo>
                  <a:close/>
                </a:path>
              </a:pathLst>
            </a:custGeom>
            <a:solidFill>
              <a:srgbClr val="E8B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3096935" y="3232836"/>
              <a:ext cx="51057" cy="29245"/>
            </a:xfrm>
            <a:custGeom>
              <a:rect b="b" l="l" r="r" t="t"/>
              <a:pathLst>
                <a:path extrusionOk="0" h="1688" w="2947">
                  <a:moveTo>
                    <a:pt x="2510" y="0"/>
                  </a:moveTo>
                  <a:cubicBezTo>
                    <a:pt x="2167" y="0"/>
                    <a:pt x="1833" y="240"/>
                    <a:pt x="1879" y="654"/>
                  </a:cubicBezTo>
                  <a:cubicBezTo>
                    <a:pt x="1679" y="520"/>
                    <a:pt x="1479" y="387"/>
                    <a:pt x="1279" y="253"/>
                  </a:cubicBezTo>
                  <a:cubicBezTo>
                    <a:pt x="1148" y="157"/>
                    <a:pt x="1012" y="116"/>
                    <a:pt x="884" y="116"/>
                  </a:cubicBezTo>
                  <a:cubicBezTo>
                    <a:pt x="387" y="116"/>
                    <a:pt x="1" y="730"/>
                    <a:pt x="478" y="1154"/>
                  </a:cubicBezTo>
                  <a:cubicBezTo>
                    <a:pt x="645" y="1321"/>
                    <a:pt x="845" y="1487"/>
                    <a:pt x="1045" y="1688"/>
                  </a:cubicBezTo>
                  <a:cubicBezTo>
                    <a:pt x="1579" y="1054"/>
                    <a:pt x="2246" y="553"/>
                    <a:pt x="2946" y="153"/>
                  </a:cubicBezTo>
                  <a:cubicBezTo>
                    <a:pt x="2822" y="49"/>
                    <a:pt x="2665" y="0"/>
                    <a:pt x="25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8"/>
            <p:cNvSpPr/>
            <p:nvPr/>
          </p:nvSpPr>
          <p:spPr>
            <a:xfrm>
              <a:off x="3122836" y="3071939"/>
              <a:ext cx="135845" cy="159581"/>
            </a:xfrm>
            <a:custGeom>
              <a:rect b="b" l="l" r="r" t="t"/>
              <a:pathLst>
                <a:path extrusionOk="0" h="9211" w="7841">
                  <a:moveTo>
                    <a:pt x="7227" y="1"/>
                  </a:moveTo>
                  <a:cubicBezTo>
                    <a:pt x="7134" y="1"/>
                    <a:pt x="7040" y="31"/>
                    <a:pt x="6955" y="100"/>
                  </a:cubicBezTo>
                  <a:cubicBezTo>
                    <a:pt x="6322" y="600"/>
                    <a:pt x="5754" y="1401"/>
                    <a:pt x="5354" y="2368"/>
                  </a:cubicBezTo>
                  <a:cubicBezTo>
                    <a:pt x="5321" y="2335"/>
                    <a:pt x="5321" y="2302"/>
                    <a:pt x="5321" y="2268"/>
                  </a:cubicBezTo>
                  <a:cubicBezTo>
                    <a:pt x="5257" y="1855"/>
                    <a:pt x="4906" y="1654"/>
                    <a:pt x="4566" y="1654"/>
                  </a:cubicBezTo>
                  <a:cubicBezTo>
                    <a:pt x="4193" y="1654"/>
                    <a:pt x="3834" y="1897"/>
                    <a:pt x="3886" y="2368"/>
                  </a:cubicBezTo>
                  <a:cubicBezTo>
                    <a:pt x="3987" y="3169"/>
                    <a:pt x="3786" y="4270"/>
                    <a:pt x="3653" y="5437"/>
                  </a:cubicBezTo>
                  <a:cubicBezTo>
                    <a:pt x="3253" y="5037"/>
                    <a:pt x="2852" y="4670"/>
                    <a:pt x="2352" y="4537"/>
                  </a:cubicBezTo>
                  <a:cubicBezTo>
                    <a:pt x="2311" y="4523"/>
                    <a:pt x="2272" y="4517"/>
                    <a:pt x="2236" y="4517"/>
                  </a:cubicBezTo>
                  <a:cubicBezTo>
                    <a:pt x="2001" y="4517"/>
                    <a:pt x="1852" y="4768"/>
                    <a:pt x="1852" y="4970"/>
                  </a:cubicBezTo>
                  <a:cubicBezTo>
                    <a:pt x="1818" y="5704"/>
                    <a:pt x="2385" y="6438"/>
                    <a:pt x="2952" y="7038"/>
                  </a:cubicBezTo>
                  <a:cubicBezTo>
                    <a:pt x="2085" y="7472"/>
                    <a:pt x="1251" y="7906"/>
                    <a:pt x="384" y="8339"/>
                  </a:cubicBezTo>
                  <a:cubicBezTo>
                    <a:pt x="1" y="8531"/>
                    <a:pt x="229" y="9211"/>
                    <a:pt x="629" y="9211"/>
                  </a:cubicBezTo>
                  <a:cubicBezTo>
                    <a:pt x="647" y="9211"/>
                    <a:pt x="665" y="9210"/>
                    <a:pt x="684" y="9207"/>
                  </a:cubicBezTo>
                  <a:cubicBezTo>
                    <a:pt x="1285" y="9107"/>
                    <a:pt x="1818" y="9007"/>
                    <a:pt x="2385" y="8873"/>
                  </a:cubicBezTo>
                  <a:cubicBezTo>
                    <a:pt x="2652" y="8606"/>
                    <a:pt x="3019" y="8439"/>
                    <a:pt x="3453" y="8239"/>
                  </a:cubicBezTo>
                  <a:cubicBezTo>
                    <a:pt x="3592" y="8166"/>
                    <a:pt x="3719" y="8150"/>
                    <a:pt x="3837" y="8150"/>
                  </a:cubicBezTo>
                  <a:cubicBezTo>
                    <a:pt x="3921" y="8150"/>
                    <a:pt x="4000" y="8158"/>
                    <a:pt x="4075" y="8158"/>
                  </a:cubicBezTo>
                  <a:cubicBezTo>
                    <a:pt x="4323" y="8158"/>
                    <a:pt x="4527" y="8073"/>
                    <a:pt x="4720" y="7339"/>
                  </a:cubicBezTo>
                  <a:cubicBezTo>
                    <a:pt x="4754" y="7139"/>
                    <a:pt x="4587" y="6605"/>
                    <a:pt x="4587" y="6438"/>
                  </a:cubicBezTo>
                  <a:cubicBezTo>
                    <a:pt x="4520" y="5871"/>
                    <a:pt x="4554" y="5337"/>
                    <a:pt x="4787" y="4837"/>
                  </a:cubicBezTo>
                  <a:cubicBezTo>
                    <a:pt x="5254" y="3769"/>
                    <a:pt x="6221" y="3169"/>
                    <a:pt x="7155" y="2602"/>
                  </a:cubicBezTo>
                  <a:cubicBezTo>
                    <a:pt x="7422" y="1968"/>
                    <a:pt x="7656" y="1334"/>
                    <a:pt x="7789" y="667"/>
                  </a:cubicBezTo>
                  <a:cubicBezTo>
                    <a:pt x="7841" y="334"/>
                    <a:pt x="7537" y="1"/>
                    <a:pt x="72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3251856" y="2991031"/>
              <a:ext cx="70669" cy="88427"/>
            </a:xfrm>
            <a:custGeom>
              <a:rect b="b" l="l" r="r" t="t"/>
              <a:pathLst>
                <a:path extrusionOk="0" h="5104" w="4079">
                  <a:moveTo>
                    <a:pt x="4078" y="0"/>
                  </a:moveTo>
                  <a:lnTo>
                    <a:pt x="4078" y="0"/>
                  </a:lnTo>
                  <a:cubicBezTo>
                    <a:pt x="4012" y="33"/>
                    <a:pt x="3945" y="67"/>
                    <a:pt x="3878" y="133"/>
                  </a:cubicBezTo>
                  <a:cubicBezTo>
                    <a:pt x="3244" y="734"/>
                    <a:pt x="2744" y="1701"/>
                    <a:pt x="2477" y="2769"/>
                  </a:cubicBezTo>
                  <a:cubicBezTo>
                    <a:pt x="1977" y="2669"/>
                    <a:pt x="1476" y="2602"/>
                    <a:pt x="976" y="2502"/>
                  </a:cubicBezTo>
                  <a:cubicBezTo>
                    <a:pt x="912" y="2487"/>
                    <a:pt x="852" y="2479"/>
                    <a:pt x="796" y="2479"/>
                  </a:cubicBezTo>
                  <a:cubicBezTo>
                    <a:pt x="117" y="2479"/>
                    <a:pt x="1" y="3520"/>
                    <a:pt x="709" y="3736"/>
                  </a:cubicBezTo>
                  <a:cubicBezTo>
                    <a:pt x="1176" y="3869"/>
                    <a:pt x="1710" y="4036"/>
                    <a:pt x="2244" y="4203"/>
                  </a:cubicBezTo>
                  <a:cubicBezTo>
                    <a:pt x="2210" y="4503"/>
                    <a:pt x="2210" y="4803"/>
                    <a:pt x="2244" y="5104"/>
                  </a:cubicBezTo>
                  <a:cubicBezTo>
                    <a:pt x="2310" y="5004"/>
                    <a:pt x="2410" y="4870"/>
                    <a:pt x="2510" y="4703"/>
                  </a:cubicBezTo>
                  <a:cubicBezTo>
                    <a:pt x="2477" y="4370"/>
                    <a:pt x="2477" y="4036"/>
                    <a:pt x="2510" y="3669"/>
                  </a:cubicBezTo>
                  <a:cubicBezTo>
                    <a:pt x="2644" y="2335"/>
                    <a:pt x="3211" y="1067"/>
                    <a:pt x="40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3452185" y="2917521"/>
              <a:ext cx="166840" cy="73666"/>
            </a:xfrm>
            <a:custGeom>
              <a:rect b="b" l="l" r="r" t="t"/>
              <a:pathLst>
                <a:path extrusionOk="0" h="4252" w="9630">
                  <a:moveTo>
                    <a:pt x="8707" y="1"/>
                  </a:moveTo>
                  <a:cubicBezTo>
                    <a:pt x="8590" y="1"/>
                    <a:pt x="8471" y="42"/>
                    <a:pt x="8360" y="140"/>
                  </a:cubicBezTo>
                  <a:cubicBezTo>
                    <a:pt x="7493" y="874"/>
                    <a:pt x="6692" y="1675"/>
                    <a:pt x="5992" y="2575"/>
                  </a:cubicBezTo>
                  <a:cubicBezTo>
                    <a:pt x="5625" y="1808"/>
                    <a:pt x="5058" y="1141"/>
                    <a:pt x="4390" y="607"/>
                  </a:cubicBezTo>
                  <a:cubicBezTo>
                    <a:pt x="4257" y="502"/>
                    <a:pt x="4117" y="457"/>
                    <a:pt x="3984" y="457"/>
                  </a:cubicBezTo>
                  <a:cubicBezTo>
                    <a:pt x="3482" y="457"/>
                    <a:pt x="3082" y="1093"/>
                    <a:pt x="3556" y="1541"/>
                  </a:cubicBezTo>
                  <a:cubicBezTo>
                    <a:pt x="4157" y="2108"/>
                    <a:pt x="4557" y="2775"/>
                    <a:pt x="4757" y="3543"/>
                  </a:cubicBezTo>
                  <a:cubicBezTo>
                    <a:pt x="4657" y="3442"/>
                    <a:pt x="4557" y="3376"/>
                    <a:pt x="4457" y="3276"/>
                  </a:cubicBezTo>
                  <a:cubicBezTo>
                    <a:pt x="3523" y="2375"/>
                    <a:pt x="2422" y="1675"/>
                    <a:pt x="1221" y="1208"/>
                  </a:cubicBezTo>
                  <a:cubicBezTo>
                    <a:pt x="1141" y="1178"/>
                    <a:pt x="1063" y="1165"/>
                    <a:pt x="988" y="1165"/>
                  </a:cubicBezTo>
                  <a:cubicBezTo>
                    <a:pt x="379" y="1165"/>
                    <a:pt x="1" y="2045"/>
                    <a:pt x="654" y="2342"/>
                  </a:cubicBezTo>
                  <a:cubicBezTo>
                    <a:pt x="988" y="2475"/>
                    <a:pt x="1322" y="2675"/>
                    <a:pt x="1655" y="2875"/>
                  </a:cubicBezTo>
                  <a:cubicBezTo>
                    <a:pt x="2189" y="2875"/>
                    <a:pt x="2723" y="3042"/>
                    <a:pt x="3323" y="3376"/>
                  </a:cubicBezTo>
                  <a:cubicBezTo>
                    <a:pt x="4039" y="3777"/>
                    <a:pt x="4656" y="4251"/>
                    <a:pt x="5428" y="4251"/>
                  </a:cubicBezTo>
                  <a:cubicBezTo>
                    <a:pt x="5556" y="4251"/>
                    <a:pt x="5688" y="4238"/>
                    <a:pt x="5825" y="4210"/>
                  </a:cubicBezTo>
                  <a:cubicBezTo>
                    <a:pt x="5992" y="4176"/>
                    <a:pt x="6158" y="4110"/>
                    <a:pt x="6325" y="4043"/>
                  </a:cubicBezTo>
                  <a:cubicBezTo>
                    <a:pt x="6992" y="2842"/>
                    <a:pt x="7993" y="1808"/>
                    <a:pt x="9194" y="1174"/>
                  </a:cubicBezTo>
                  <a:cubicBezTo>
                    <a:pt x="9194" y="1141"/>
                    <a:pt x="9194" y="1141"/>
                    <a:pt x="9227" y="1141"/>
                  </a:cubicBezTo>
                  <a:cubicBezTo>
                    <a:pt x="9630" y="711"/>
                    <a:pt x="9190" y="1"/>
                    <a:pt x="87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3753622" y="2970795"/>
              <a:ext cx="54349" cy="28915"/>
            </a:xfrm>
            <a:custGeom>
              <a:rect b="b" l="l" r="r" t="t"/>
              <a:pathLst>
                <a:path extrusionOk="0" h="1669" w="3137">
                  <a:moveTo>
                    <a:pt x="1" y="1"/>
                  </a:moveTo>
                  <a:cubicBezTo>
                    <a:pt x="334" y="367"/>
                    <a:pt x="601" y="801"/>
                    <a:pt x="835" y="1268"/>
                  </a:cubicBezTo>
                  <a:cubicBezTo>
                    <a:pt x="935" y="1201"/>
                    <a:pt x="1035" y="1101"/>
                    <a:pt x="1068" y="968"/>
                  </a:cubicBezTo>
                  <a:cubicBezTo>
                    <a:pt x="1101" y="1035"/>
                    <a:pt x="1135" y="1135"/>
                    <a:pt x="1168" y="1201"/>
                  </a:cubicBezTo>
                  <a:cubicBezTo>
                    <a:pt x="1202" y="1235"/>
                    <a:pt x="1235" y="1301"/>
                    <a:pt x="1268" y="1335"/>
                  </a:cubicBezTo>
                  <a:cubicBezTo>
                    <a:pt x="1935" y="1335"/>
                    <a:pt x="2569" y="1402"/>
                    <a:pt x="3136" y="1668"/>
                  </a:cubicBezTo>
                  <a:cubicBezTo>
                    <a:pt x="2903" y="1201"/>
                    <a:pt x="2636" y="734"/>
                    <a:pt x="2369" y="401"/>
                  </a:cubicBezTo>
                  <a:cubicBezTo>
                    <a:pt x="2227" y="174"/>
                    <a:pt x="2019" y="80"/>
                    <a:pt x="1811" y="80"/>
                  </a:cubicBezTo>
                  <a:cubicBezTo>
                    <a:pt x="1530" y="80"/>
                    <a:pt x="1250" y="252"/>
                    <a:pt x="1135" y="501"/>
                  </a:cubicBezTo>
                  <a:cubicBezTo>
                    <a:pt x="1068" y="301"/>
                    <a:pt x="901" y="134"/>
                    <a:pt x="634" y="67"/>
                  </a:cubicBezTo>
                  <a:cubicBezTo>
                    <a:pt x="434" y="34"/>
                    <a:pt x="201" y="3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8"/>
            <p:cNvSpPr/>
            <p:nvPr/>
          </p:nvSpPr>
          <p:spPr>
            <a:xfrm>
              <a:off x="3724724" y="2944756"/>
              <a:ext cx="16701" cy="11608"/>
            </a:xfrm>
            <a:custGeom>
              <a:rect b="b" l="l" r="r" t="t"/>
              <a:pathLst>
                <a:path extrusionOk="0" h="670" w="964">
                  <a:moveTo>
                    <a:pt x="389" y="0"/>
                  </a:moveTo>
                  <a:cubicBezTo>
                    <a:pt x="371" y="0"/>
                    <a:pt x="353" y="1"/>
                    <a:pt x="334" y="2"/>
                  </a:cubicBezTo>
                  <a:cubicBezTo>
                    <a:pt x="201" y="2"/>
                    <a:pt x="101" y="2"/>
                    <a:pt x="1" y="36"/>
                  </a:cubicBezTo>
                  <a:cubicBezTo>
                    <a:pt x="301" y="203"/>
                    <a:pt x="601" y="436"/>
                    <a:pt x="868" y="670"/>
                  </a:cubicBezTo>
                  <a:cubicBezTo>
                    <a:pt x="964" y="350"/>
                    <a:pt x="785" y="0"/>
                    <a:pt x="3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3642864" y="2914368"/>
              <a:ext cx="31029" cy="13098"/>
            </a:xfrm>
            <a:custGeom>
              <a:rect b="b" l="l" r="r" t="t"/>
              <a:pathLst>
                <a:path extrusionOk="0" h="756" w="1791">
                  <a:moveTo>
                    <a:pt x="811" y="1"/>
                  </a:moveTo>
                  <a:cubicBezTo>
                    <a:pt x="402" y="1"/>
                    <a:pt x="0" y="325"/>
                    <a:pt x="22" y="722"/>
                  </a:cubicBezTo>
                  <a:cubicBezTo>
                    <a:pt x="260" y="680"/>
                    <a:pt x="503" y="662"/>
                    <a:pt x="750" y="662"/>
                  </a:cubicBezTo>
                  <a:cubicBezTo>
                    <a:pt x="1093" y="662"/>
                    <a:pt x="1441" y="698"/>
                    <a:pt x="1790" y="756"/>
                  </a:cubicBezTo>
                  <a:cubicBezTo>
                    <a:pt x="1657" y="589"/>
                    <a:pt x="1524" y="422"/>
                    <a:pt x="1390" y="289"/>
                  </a:cubicBezTo>
                  <a:cubicBezTo>
                    <a:pt x="1232" y="86"/>
                    <a:pt x="1021" y="1"/>
                    <a:pt x="8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3828172" y="3053435"/>
              <a:ext cx="90177" cy="77460"/>
            </a:xfrm>
            <a:custGeom>
              <a:rect b="b" l="l" r="r" t="t"/>
              <a:pathLst>
                <a:path extrusionOk="0" h="4471" w="5205">
                  <a:moveTo>
                    <a:pt x="334" y="1"/>
                  </a:moveTo>
                  <a:cubicBezTo>
                    <a:pt x="334" y="34"/>
                    <a:pt x="334" y="101"/>
                    <a:pt x="334" y="167"/>
                  </a:cubicBezTo>
                  <a:cubicBezTo>
                    <a:pt x="268" y="768"/>
                    <a:pt x="1" y="1435"/>
                    <a:pt x="34" y="2035"/>
                  </a:cubicBezTo>
                  <a:cubicBezTo>
                    <a:pt x="434" y="2436"/>
                    <a:pt x="835" y="2836"/>
                    <a:pt x="1202" y="3270"/>
                  </a:cubicBezTo>
                  <a:cubicBezTo>
                    <a:pt x="2102" y="3436"/>
                    <a:pt x="3003" y="3236"/>
                    <a:pt x="3837" y="3803"/>
                  </a:cubicBezTo>
                  <a:cubicBezTo>
                    <a:pt x="4137" y="3970"/>
                    <a:pt x="4337" y="4204"/>
                    <a:pt x="4504" y="4471"/>
                  </a:cubicBezTo>
                  <a:cubicBezTo>
                    <a:pt x="5004" y="4370"/>
                    <a:pt x="5204" y="3536"/>
                    <a:pt x="4637" y="3303"/>
                  </a:cubicBezTo>
                  <a:cubicBezTo>
                    <a:pt x="3437" y="2836"/>
                    <a:pt x="2236" y="2336"/>
                    <a:pt x="1035" y="1902"/>
                  </a:cubicBezTo>
                  <a:cubicBezTo>
                    <a:pt x="935" y="1835"/>
                    <a:pt x="801" y="1802"/>
                    <a:pt x="701" y="1769"/>
                  </a:cubicBezTo>
                  <a:lnTo>
                    <a:pt x="701" y="1769"/>
                  </a:lnTo>
                  <a:cubicBezTo>
                    <a:pt x="1635" y="1869"/>
                    <a:pt x="2569" y="2102"/>
                    <a:pt x="3503" y="2236"/>
                  </a:cubicBezTo>
                  <a:cubicBezTo>
                    <a:pt x="3546" y="2245"/>
                    <a:pt x="3588" y="2249"/>
                    <a:pt x="3628" y="2249"/>
                  </a:cubicBezTo>
                  <a:cubicBezTo>
                    <a:pt x="4178" y="2249"/>
                    <a:pt x="4430" y="1446"/>
                    <a:pt x="3870" y="1135"/>
                  </a:cubicBezTo>
                  <a:cubicBezTo>
                    <a:pt x="2936" y="668"/>
                    <a:pt x="1669" y="201"/>
                    <a:pt x="3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3817777" y="3006052"/>
              <a:ext cx="34113" cy="21396"/>
            </a:xfrm>
            <a:custGeom>
              <a:rect b="b" l="l" r="r" t="t"/>
              <a:pathLst>
                <a:path extrusionOk="0" h="1235" w="1969">
                  <a:moveTo>
                    <a:pt x="0" y="0"/>
                  </a:moveTo>
                  <a:cubicBezTo>
                    <a:pt x="100" y="100"/>
                    <a:pt x="234" y="200"/>
                    <a:pt x="334" y="334"/>
                  </a:cubicBezTo>
                  <a:cubicBezTo>
                    <a:pt x="567" y="601"/>
                    <a:pt x="734" y="934"/>
                    <a:pt x="834" y="1235"/>
                  </a:cubicBezTo>
                  <a:cubicBezTo>
                    <a:pt x="968" y="1235"/>
                    <a:pt x="1101" y="1201"/>
                    <a:pt x="1201" y="1201"/>
                  </a:cubicBezTo>
                  <a:cubicBezTo>
                    <a:pt x="1968" y="1068"/>
                    <a:pt x="1868" y="67"/>
                    <a:pt x="1134" y="34"/>
                  </a:cubicBezTo>
                  <a:cubicBezTo>
                    <a:pt x="734" y="0"/>
                    <a:pt x="367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8"/>
            <p:cNvSpPr/>
            <p:nvPr/>
          </p:nvSpPr>
          <p:spPr>
            <a:xfrm>
              <a:off x="3913705" y="3141256"/>
              <a:ext cx="23614" cy="20270"/>
            </a:xfrm>
            <a:custGeom>
              <a:rect b="b" l="l" r="r" t="t"/>
              <a:pathLst>
                <a:path extrusionOk="0" h="1170" w="1363">
                  <a:moveTo>
                    <a:pt x="703" y="1"/>
                  </a:moveTo>
                  <a:cubicBezTo>
                    <a:pt x="442" y="1"/>
                    <a:pt x="169" y="149"/>
                    <a:pt x="67" y="469"/>
                  </a:cubicBezTo>
                  <a:cubicBezTo>
                    <a:pt x="34" y="502"/>
                    <a:pt x="34" y="569"/>
                    <a:pt x="1" y="602"/>
                  </a:cubicBezTo>
                  <a:cubicBezTo>
                    <a:pt x="401" y="769"/>
                    <a:pt x="801" y="969"/>
                    <a:pt x="1168" y="1169"/>
                  </a:cubicBezTo>
                  <a:cubicBezTo>
                    <a:pt x="1201" y="1036"/>
                    <a:pt x="1235" y="869"/>
                    <a:pt x="1268" y="702"/>
                  </a:cubicBezTo>
                  <a:cubicBezTo>
                    <a:pt x="1362" y="251"/>
                    <a:pt x="1042" y="1"/>
                    <a:pt x="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3977271" y="3210053"/>
              <a:ext cx="9841" cy="16771"/>
            </a:xfrm>
            <a:custGeom>
              <a:rect b="b" l="l" r="r" t="t"/>
              <a:pathLst>
                <a:path extrusionOk="0" h="968" w="568">
                  <a:moveTo>
                    <a:pt x="1" y="0"/>
                  </a:moveTo>
                  <a:cubicBezTo>
                    <a:pt x="168" y="334"/>
                    <a:pt x="301" y="634"/>
                    <a:pt x="401" y="968"/>
                  </a:cubicBezTo>
                  <a:cubicBezTo>
                    <a:pt x="568" y="668"/>
                    <a:pt x="535" y="234"/>
                    <a:pt x="101" y="67"/>
                  </a:cubicBezTo>
                  <a:cubicBezTo>
                    <a:pt x="68" y="34"/>
                    <a:pt x="34" y="34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3939138" y="3354527"/>
              <a:ext cx="19092" cy="22332"/>
            </a:xfrm>
            <a:custGeom>
              <a:rect b="b" l="l" r="r" t="t"/>
              <a:pathLst>
                <a:path extrusionOk="0" h="1289" w="1102">
                  <a:moveTo>
                    <a:pt x="868" y="1"/>
                  </a:moveTo>
                  <a:cubicBezTo>
                    <a:pt x="701" y="468"/>
                    <a:pt x="401" y="868"/>
                    <a:pt x="0" y="1168"/>
                  </a:cubicBezTo>
                  <a:cubicBezTo>
                    <a:pt x="107" y="1251"/>
                    <a:pt x="230" y="1288"/>
                    <a:pt x="353" y="1288"/>
                  </a:cubicBezTo>
                  <a:cubicBezTo>
                    <a:pt x="729" y="1288"/>
                    <a:pt x="1102" y="937"/>
                    <a:pt x="1001" y="434"/>
                  </a:cubicBezTo>
                  <a:cubicBezTo>
                    <a:pt x="968" y="301"/>
                    <a:pt x="901" y="134"/>
                    <a:pt x="8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3966304" y="3282870"/>
              <a:ext cx="31220" cy="45669"/>
            </a:xfrm>
            <a:custGeom>
              <a:rect b="b" l="l" r="r" t="t"/>
              <a:pathLst>
                <a:path extrusionOk="0" h="2636" w="1802">
                  <a:moveTo>
                    <a:pt x="1201" y="0"/>
                  </a:moveTo>
                  <a:cubicBezTo>
                    <a:pt x="967" y="968"/>
                    <a:pt x="567" y="1868"/>
                    <a:pt x="0" y="2636"/>
                  </a:cubicBezTo>
                  <a:cubicBezTo>
                    <a:pt x="434" y="2636"/>
                    <a:pt x="834" y="2202"/>
                    <a:pt x="667" y="1802"/>
                  </a:cubicBezTo>
                  <a:cubicBezTo>
                    <a:pt x="934" y="1568"/>
                    <a:pt x="1201" y="1301"/>
                    <a:pt x="1434" y="1035"/>
                  </a:cubicBezTo>
                  <a:cubicBezTo>
                    <a:pt x="1801" y="634"/>
                    <a:pt x="1568" y="167"/>
                    <a:pt x="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3082677" y="3230272"/>
              <a:ext cx="80925" cy="186105"/>
            </a:xfrm>
            <a:custGeom>
              <a:rect b="b" l="l" r="r" t="t"/>
              <a:pathLst>
                <a:path extrusionOk="0" h="10742" w="4671">
                  <a:moveTo>
                    <a:pt x="4437" y="1"/>
                  </a:moveTo>
                  <a:lnTo>
                    <a:pt x="4437" y="1"/>
                  </a:lnTo>
                  <a:cubicBezTo>
                    <a:pt x="4203" y="101"/>
                    <a:pt x="3970" y="201"/>
                    <a:pt x="3769" y="301"/>
                  </a:cubicBezTo>
                  <a:cubicBezTo>
                    <a:pt x="3036" y="701"/>
                    <a:pt x="2402" y="1202"/>
                    <a:pt x="1835" y="1836"/>
                  </a:cubicBezTo>
                  <a:cubicBezTo>
                    <a:pt x="901" y="2903"/>
                    <a:pt x="234" y="4304"/>
                    <a:pt x="100" y="5738"/>
                  </a:cubicBezTo>
                  <a:cubicBezTo>
                    <a:pt x="0" y="6706"/>
                    <a:pt x="133" y="7706"/>
                    <a:pt x="467" y="8607"/>
                  </a:cubicBezTo>
                  <a:cubicBezTo>
                    <a:pt x="734" y="9308"/>
                    <a:pt x="1101" y="9941"/>
                    <a:pt x="1534" y="10542"/>
                  </a:cubicBezTo>
                  <a:cubicBezTo>
                    <a:pt x="1568" y="10542"/>
                    <a:pt x="1601" y="10575"/>
                    <a:pt x="1601" y="10609"/>
                  </a:cubicBezTo>
                  <a:lnTo>
                    <a:pt x="1735" y="10742"/>
                  </a:lnTo>
                  <a:cubicBezTo>
                    <a:pt x="1568" y="9808"/>
                    <a:pt x="1234" y="8874"/>
                    <a:pt x="1534" y="7940"/>
                  </a:cubicBezTo>
                  <a:cubicBezTo>
                    <a:pt x="1868" y="6806"/>
                    <a:pt x="2969" y="6439"/>
                    <a:pt x="3669" y="5572"/>
                  </a:cubicBezTo>
                  <a:cubicBezTo>
                    <a:pt x="4670" y="4271"/>
                    <a:pt x="3636" y="2403"/>
                    <a:pt x="4003" y="902"/>
                  </a:cubicBezTo>
                  <a:cubicBezTo>
                    <a:pt x="4103" y="535"/>
                    <a:pt x="4270" y="234"/>
                    <a:pt x="4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3294770" y="2949451"/>
              <a:ext cx="175693" cy="123077"/>
            </a:xfrm>
            <a:custGeom>
              <a:rect b="b" l="l" r="r" t="t"/>
              <a:pathLst>
                <a:path extrusionOk="0" h="7104" w="10141">
                  <a:moveTo>
                    <a:pt x="6286" y="0"/>
                  </a:moveTo>
                  <a:cubicBezTo>
                    <a:pt x="4463" y="0"/>
                    <a:pt x="2763" y="980"/>
                    <a:pt x="1601" y="2400"/>
                  </a:cubicBezTo>
                  <a:cubicBezTo>
                    <a:pt x="734" y="3467"/>
                    <a:pt x="167" y="4735"/>
                    <a:pt x="33" y="6069"/>
                  </a:cubicBezTo>
                  <a:cubicBezTo>
                    <a:pt x="0" y="6436"/>
                    <a:pt x="0" y="6770"/>
                    <a:pt x="33" y="7103"/>
                  </a:cubicBezTo>
                  <a:cubicBezTo>
                    <a:pt x="167" y="6903"/>
                    <a:pt x="300" y="6670"/>
                    <a:pt x="434" y="6436"/>
                  </a:cubicBezTo>
                  <a:cubicBezTo>
                    <a:pt x="867" y="5702"/>
                    <a:pt x="1334" y="4935"/>
                    <a:pt x="2102" y="4502"/>
                  </a:cubicBezTo>
                  <a:cubicBezTo>
                    <a:pt x="2524" y="4256"/>
                    <a:pt x="2930" y="4178"/>
                    <a:pt x="3334" y="4178"/>
                  </a:cubicBezTo>
                  <a:cubicBezTo>
                    <a:pt x="3921" y="4178"/>
                    <a:pt x="4506" y="4342"/>
                    <a:pt x="5137" y="4401"/>
                  </a:cubicBezTo>
                  <a:cubicBezTo>
                    <a:pt x="5202" y="4406"/>
                    <a:pt x="5266" y="4408"/>
                    <a:pt x="5328" y="4408"/>
                  </a:cubicBezTo>
                  <a:cubicBezTo>
                    <a:pt x="6591" y="4408"/>
                    <a:pt x="7141" y="3457"/>
                    <a:pt x="7872" y="2567"/>
                  </a:cubicBezTo>
                  <a:cubicBezTo>
                    <a:pt x="8573" y="1733"/>
                    <a:pt x="9307" y="1199"/>
                    <a:pt x="10141" y="1066"/>
                  </a:cubicBezTo>
                  <a:cubicBezTo>
                    <a:pt x="9440" y="632"/>
                    <a:pt x="8706" y="365"/>
                    <a:pt x="7906" y="265"/>
                  </a:cubicBezTo>
                  <a:cubicBezTo>
                    <a:pt x="7362" y="84"/>
                    <a:pt x="6819" y="0"/>
                    <a:pt x="6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3561765" y="2925646"/>
              <a:ext cx="207484" cy="73094"/>
            </a:xfrm>
            <a:custGeom>
              <a:rect b="b" l="l" r="r" t="t"/>
              <a:pathLst>
                <a:path extrusionOk="0" h="4219" w="11976">
                  <a:moveTo>
                    <a:pt x="5516" y="0"/>
                  </a:moveTo>
                  <a:cubicBezTo>
                    <a:pt x="5247" y="0"/>
                    <a:pt x="4985" y="25"/>
                    <a:pt x="4737" y="71"/>
                  </a:cubicBezTo>
                  <a:cubicBezTo>
                    <a:pt x="4070" y="171"/>
                    <a:pt x="3436" y="372"/>
                    <a:pt x="2869" y="705"/>
                  </a:cubicBezTo>
                  <a:cubicBezTo>
                    <a:pt x="1668" y="1339"/>
                    <a:pt x="667" y="2373"/>
                    <a:pt x="0" y="3574"/>
                  </a:cubicBezTo>
                  <a:cubicBezTo>
                    <a:pt x="500" y="3374"/>
                    <a:pt x="934" y="3007"/>
                    <a:pt x="1334" y="2707"/>
                  </a:cubicBezTo>
                  <a:cubicBezTo>
                    <a:pt x="2135" y="2106"/>
                    <a:pt x="2936" y="1506"/>
                    <a:pt x="3970" y="1306"/>
                  </a:cubicBezTo>
                  <a:cubicBezTo>
                    <a:pt x="4167" y="1275"/>
                    <a:pt x="4366" y="1259"/>
                    <a:pt x="4563" y="1259"/>
                  </a:cubicBezTo>
                  <a:cubicBezTo>
                    <a:pt x="5233" y="1259"/>
                    <a:pt x="5882" y="1450"/>
                    <a:pt x="6371" y="1939"/>
                  </a:cubicBezTo>
                  <a:cubicBezTo>
                    <a:pt x="6672" y="2240"/>
                    <a:pt x="6838" y="2640"/>
                    <a:pt x="7038" y="3007"/>
                  </a:cubicBezTo>
                  <a:cubicBezTo>
                    <a:pt x="7547" y="3935"/>
                    <a:pt x="8137" y="4218"/>
                    <a:pt x="9097" y="4218"/>
                  </a:cubicBezTo>
                  <a:cubicBezTo>
                    <a:pt x="9206" y="4218"/>
                    <a:pt x="9321" y="4215"/>
                    <a:pt x="9440" y="4208"/>
                  </a:cubicBezTo>
                  <a:cubicBezTo>
                    <a:pt x="10241" y="4174"/>
                    <a:pt x="11108" y="4008"/>
                    <a:pt x="11975" y="3941"/>
                  </a:cubicBezTo>
                  <a:cubicBezTo>
                    <a:pt x="11942" y="3941"/>
                    <a:pt x="11942" y="3907"/>
                    <a:pt x="11909" y="3874"/>
                  </a:cubicBezTo>
                  <a:cubicBezTo>
                    <a:pt x="11675" y="3407"/>
                    <a:pt x="11408" y="2973"/>
                    <a:pt x="11075" y="2607"/>
                  </a:cubicBezTo>
                  <a:cubicBezTo>
                    <a:pt x="10841" y="2306"/>
                    <a:pt x="10574" y="2039"/>
                    <a:pt x="10274" y="1773"/>
                  </a:cubicBezTo>
                  <a:cubicBezTo>
                    <a:pt x="10007" y="1539"/>
                    <a:pt x="9707" y="1306"/>
                    <a:pt x="9407" y="1139"/>
                  </a:cubicBezTo>
                  <a:cubicBezTo>
                    <a:pt x="8706" y="672"/>
                    <a:pt x="7906" y="372"/>
                    <a:pt x="7105" y="272"/>
                  </a:cubicBezTo>
                  <a:cubicBezTo>
                    <a:pt x="6872" y="205"/>
                    <a:pt x="6672" y="138"/>
                    <a:pt x="6471" y="105"/>
                  </a:cubicBezTo>
                  <a:cubicBezTo>
                    <a:pt x="6150" y="33"/>
                    <a:pt x="5828" y="0"/>
                    <a:pt x="55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3905614" y="3151114"/>
              <a:ext cx="83818" cy="188409"/>
            </a:xfrm>
            <a:custGeom>
              <a:rect b="b" l="l" r="r" t="t"/>
              <a:pathLst>
                <a:path extrusionOk="0" h="10875" w="4838">
                  <a:moveTo>
                    <a:pt x="368" y="0"/>
                  </a:moveTo>
                  <a:cubicBezTo>
                    <a:pt x="368" y="67"/>
                    <a:pt x="368" y="167"/>
                    <a:pt x="368" y="234"/>
                  </a:cubicBezTo>
                  <a:cubicBezTo>
                    <a:pt x="368" y="867"/>
                    <a:pt x="134" y="1434"/>
                    <a:pt x="67" y="2001"/>
                  </a:cubicBezTo>
                  <a:cubicBezTo>
                    <a:pt x="1" y="3136"/>
                    <a:pt x="601" y="3369"/>
                    <a:pt x="1468" y="3803"/>
                  </a:cubicBezTo>
                  <a:cubicBezTo>
                    <a:pt x="2269" y="4236"/>
                    <a:pt x="3069" y="4670"/>
                    <a:pt x="3503" y="5537"/>
                  </a:cubicBezTo>
                  <a:cubicBezTo>
                    <a:pt x="3970" y="6438"/>
                    <a:pt x="3770" y="7339"/>
                    <a:pt x="3136" y="8106"/>
                  </a:cubicBezTo>
                  <a:cubicBezTo>
                    <a:pt x="2636" y="8673"/>
                    <a:pt x="2436" y="8840"/>
                    <a:pt x="2669" y="9607"/>
                  </a:cubicBezTo>
                  <a:cubicBezTo>
                    <a:pt x="2803" y="10074"/>
                    <a:pt x="2969" y="10407"/>
                    <a:pt x="2969" y="10874"/>
                  </a:cubicBezTo>
                  <a:cubicBezTo>
                    <a:pt x="3170" y="10674"/>
                    <a:pt x="3336" y="10474"/>
                    <a:pt x="3503" y="10241"/>
                  </a:cubicBezTo>
                  <a:cubicBezTo>
                    <a:pt x="4070" y="9473"/>
                    <a:pt x="4504" y="8573"/>
                    <a:pt x="4704" y="7605"/>
                  </a:cubicBezTo>
                  <a:cubicBezTo>
                    <a:pt x="4771" y="7172"/>
                    <a:pt x="4837" y="6705"/>
                    <a:pt x="4837" y="6204"/>
                  </a:cubicBezTo>
                  <a:cubicBezTo>
                    <a:pt x="4837" y="5604"/>
                    <a:pt x="4704" y="4970"/>
                    <a:pt x="4537" y="4403"/>
                  </a:cubicBezTo>
                  <a:cubicBezTo>
                    <a:pt x="4437" y="4070"/>
                    <a:pt x="4304" y="3736"/>
                    <a:pt x="4137" y="3436"/>
                  </a:cubicBezTo>
                  <a:cubicBezTo>
                    <a:pt x="3570" y="2302"/>
                    <a:pt x="2669" y="1301"/>
                    <a:pt x="1635" y="634"/>
                  </a:cubicBezTo>
                  <a:cubicBezTo>
                    <a:pt x="1268" y="400"/>
                    <a:pt x="868" y="200"/>
                    <a:pt x="468" y="33"/>
                  </a:cubicBezTo>
                  <a:cubicBezTo>
                    <a:pt x="434" y="33"/>
                    <a:pt x="401" y="0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3104056" y="2947701"/>
              <a:ext cx="731080" cy="581375"/>
            </a:xfrm>
            <a:custGeom>
              <a:rect b="b" l="l" r="r" t="t"/>
              <a:pathLst>
                <a:path extrusionOk="0" h="33557" w="42198">
                  <a:moveTo>
                    <a:pt x="31057" y="0"/>
                  </a:moveTo>
                  <a:cubicBezTo>
                    <a:pt x="30835" y="0"/>
                    <a:pt x="30611" y="23"/>
                    <a:pt x="30389" y="66"/>
                  </a:cubicBezTo>
                  <a:cubicBezTo>
                    <a:pt x="29388" y="233"/>
                    <a:pt x="28587" y="833"/>
                    <a:pt x="27753" y="1434"/>
                  </a:cubicBezTo>
                  <a:cubicBezTo>
                    <a:pt x="27353" y="1734"/>
                    <a:pt x="26919" y="2101"/>
                    <a:pt x="26419" y="2301"/>
                  </a:cubicBezTo>
                  <a:cubicBezTo>
                    <a:pt x="26252" y="2368"/>
                    <a:pt x="26086" y="2434"/>
                    <a:pt x="25919" y="2468"/>
                  </a:cubicBezTo>
                  <a:cubicBezTo>
                    <a:pt x="25781" y="2496"/>
                    <a:pt x="25649" y="2509"/>
                    <a:pt x="25521" y="2509"/>
                  </a:cubicBezTo>
                  <a:cubicBezTo>
                    <a:pt x="24750" y="2509"/>
                    <a:pt x="24137" y="2039"/>
                    <a:pt x="23450" y="1667"/>
                  </a:cubicBezTo>
                  <a:cubicBezTo>
                    <a:pt x="22850" y="1334"/>
                    <a:pt x="22283" y="1167"/>
                    <a:pt x="21749" y="1133"/>
                  </a:cubicBezTo>
                  <a:cubicBezTo>
                    <a:pt x="21549" y="1133"/>
                    <a:pt x="21349" y="1133"/>
                    <a:pt x="21149" y="1167"/>
                  </a:cubicBezTo>
                  <a:cubicBezTo>
                    <a:pt x="20315" y="1300"/>
                    <a:pt x="19581" y="1834"/>
                    <a:pt x="18914" y="2668"/>
                  </a:cubicBezTo>
                  <a:cubicBezTo>
                    <a:pt x="18182" y="3558"/>
                    <a:pt x="17602" y="4509"/>
                    <a:pt x="16365" y="4509"/>
                  </a:cubicBezTo>
                  <a:cubicBezTo>
                    <a:pt x="16304" y="4509"/>
                    <a:pt x="16242" y="4507"/>
                    <a:pt x="16178" y="4502"/>
                  </a:cubicBezTo>
                  <a:cubicBezTo>
                    <a:pt x="15515" y="4462"/>
                    <a:pt x="14912" y="4289"/>
                    <a:pt x="14311" y="4289"/>
                  </a:cubicBezTo>
                  <a:cubicBezTo>
                    <a:pt x="13915" y="4289"/>
                    <a:pt x="13520" y="4364"/>
                    <a:pt x="13110" y="4603"/>
                  </a:cubicBezTo>
                  <a:cubicBezTo>
                    <a:pt x="12342" y="5036"/>
                    <a:pt x="11875" y="5803"/>
                    <a:pt x="11442" y="6537"/>
                  </a:cubicBezTo>
                  <a:cubicBezTo>
                    <a:pt x="11308" y="6771"/>
                    <a:pt x="11175" y="7004"/>
                    <a:pt x="11041" y="7238"/>
                  </a:cubicBezTo>
                  <a:cubicBezTo>
                    <a:pt x="10941" y="7371"/>
                    <a:pt x="10875" y="7505"/>
                    <a:pt x="10775" y="7638"/>
                  </a:cubicBezTo>
                  <a:cubicBezTo>
                    <a:pt x="10241" y="8405"/>
                    <a:pt x="9607" y="9006"/>
                    <a:pt x="8673" y="9573"/>
                  </a:cubicBezTo>
                  <a:cubicBezTo>
                    <a:pt x="8540" y="9639"/>
                    <a:pt x="8406" y="9706"/>
                    <a:pt x="8239" y="9806"/>
                  </a:cubicBezTo>
                  <a:cubicBezTo>
                    <a:pt x="7305" y="10340"/>
                    <a:pt x="6338" y="10974"/>
                    <a:pt x="5871" y="12008"/>
                  </a:cubicBezTo>
                  <a:cubicBezTo>
                    <a:pt x="5638" y="12542"/>
                    <a:pt x="5604" y="13075"/>
                    <a:pt x="5671" y="13609"/>
                  </a:cubicBezTo>
                  <a:cubicBezTo>
                    <a:pt x="5671" y="13776"/>
                    <a:pt x="5838" y="14310"/>
                    <a:pt x="5804" y="14510"/>
                  </a:cubicBezTo>
                  <a:cubicBezTo>
                    <a:pt x="5608" y="15256"/>
                    <a:pt x="5412" y="15343"/>
                    <a:pt x="5161" y="15343"/>
                  </a:cubicBezTo>
                  <a:cubicBezTo>
                    <a:pt x="5084" y="15343"/>
                    <a:pt x="5003" y="15335"/>
                    <a:pt x="4914" y="15335"/>
                  </a:cubicBezTo>
                  <a:cubicBezTo>
                    <a:pt x="4801" y="15335"/>
                    <a:pt x="4676" y="15349"/>
                    <a:pt x="4537" y="15410"/>
                  </a:cubicBezTo>
                  <a:cubicBezTo>
                    <a:pt x="4103" y="15610"/>
                    <a:pt x="3736" y="15811"/>
                    <a:pt x="3469" y="16044"/>
                  </a:cubicBezTo>
                  <a:cubicBezTo>
                    <a:pt x="3369" y="16144"/>
                    <a:pt x="3303" y="16211"/>
                    <a:pt x="3203" y="16311"/>
                  </a:cubicBezTo>
                  <a:cubicBezTo>
                    <a:pt x="3036" y="16544"/>
                    <a:pt x="2869" y="16845"/>
                    <a:pt x="2802" y="17245"/>
                  </a:cubicBezTo>
                  <a:cubicBezTo>
                    <a:pt x="2402" y="18713"/>
                    <a:pt x="3436" y="20614"/>
                    <a:pt x="2435" y="21915"/>
                  </a:cubicBezTo>
                  <a:cubicBezTo>
                    <a:pt x="1735" y="22782"/>
                    <a:pt x="634" y="23116"/>
                    <a:pt x="300" y="24250"/>
                  </a:cubicBezTo>
                  <a:cubicBezTo>
                    <a:pt x="0" y="25184"/>
                    <a:pt x="334" y="26118"/>
                    <a:pt x="501" y="27085"/>
                  </a:cubicBezTo>
                  <a:cubicBezTo>
                    <a:pt x="567" y="27452"/>
                    <a:pt x="601" y="27819"/>
                    <a:pt x="567" y="28219"/>
                  </a:cubicBezTo>
                  <a:cubicBezTo>
                    <a:pt x="567" y="28253"/>
                    <a:pt x="567" y="28286"/>
                    <a:pt x="567" y="28353"/>
                  </a:cubicBezTo>
                  <a:cubicBezTo>
                    <a:pt x="534" y="28353"/>
                    <a:pt x="534" y="28386"/>
                    <a:pt x="534" y="28420"/>
                  </a:cubicBezTo>
                  <a:cubicBezTo>
                    <a:pt x="434" y="29187"/>
                    <a:pt x="200" y="29921"/>
                    <a:pt x="200" y="30621"/>
                  </a:cubicBezTo>
                  <a:cubicBezTo>
                    <a:pt x="167" y="31122"/>
                    <a:pt x="234" y="31622"/>
                    <a:pt x="501" y="32122"/>
                  </a:cubicBezTo>
                  <a:cubicBezTo>
                    <a:pt x="868" y="32923"/>
                    <a:pt x="1435" y="33423"/>
                    <a:pt x="2235" y="33557"/>
                  </a:cubicBezTo>
                  <a:cubicBezTo>
                    <a:pt x="2135" y="33323"/>
                    <a:pt x="2035" y="33056"/>
                    <a:pt x="1968" y="32723"/>
                  </a:cubicBezTo>
                  <a:cubicBezTo>
                    <a:pt x="1468" y="30354"/>
                    <a:pt x="1768" y="25918"/>
                    <a:pt x="2402" y="23683"/>
                  </a:cubicBezTo>
                  <a:cubicBezTo>
                    <a:pt x="3303" y="20447"/>
                    <a:pt x="4103" y="17512"/>
                    <a:pt x="5971" y="14676"/>
                  </a:cubicBezTo>
                  <a:cubicBezTo>
                    <a:pt x="10708" y="7476"/>
                    <a:pt x="18763" y="2494"/>
                    <a:pt x="27299" y="2494"/>
                  </a:cubicBezTo>
                  <a:cubicBezTo>
                    <a:pt x="29282" y="2494"/>
                    <a:pt x="31291" y="2763"/>
                    <a:pt x="33291" y="3335"/>
                  </a:cubicBezTo>
                  <a:cubicBezTo>
                    <a:pt x="36493" y="4236"/>
                    <a:pt x="39428" y="5870"/>
                    <a:pt x="41830" y="8138"/>
                  </a:cubicBezTo>
                  <a:cubicBezTo>
                    <a:pt x="41830" y="7538"/>
                    <a:pt x="42064" y="6871"/>
                    <a:pt x="42130" y="6270"/>
                  </a:cubicBezTo>
                  <a:cubicBezTo>
                    <a:pt x="42130" y="6204"/>
                    <a:pt x="42164" y="6137"/>
                    <a:pt x="42164" y="6104"/>
                  </a:cubicBezTo>
                  <a:cubicBezTo>
                    <a:pt x="42197" y="5570"/>
                    <a:pt x="42197" y="5070"/>
                    <a:pt x="42030" y="4603"/>
                  </a:cubicBezTo>
                  <a:cubicBezTo>
                    <a:pt x="41930" y="4302"/>
                    <a:pt x="41763" y="3969"/>
                    <a:pt x="41530" y="3702"/>
                  </a:cubicBezTo>
                  <a:cubicBezTo>
                    <a:pt x="41430" y="3568"/>
                    <a:pt x="41296" y="3468"/>
                    <a:pt x="41196" y="3368"/>
                  </a:cubicBezTo>
                  <a:cubicBezTo>
                    <a:pt x="40996" y="3235"/>
                    <a:pt x="40829" y="3101"/>
                    <a:pt x="40629" y="3001"/>
                  </a:cubicBezTo>
                  <a:cubicBezTo>
                    <a:pt x="40062" y="2735"/>
                    <a:pt x="39395" y="2668"/>
                    <a:pt x="38728" y="2668"/>
                  </a:cubicBezTo>
                  <a:cubicBezTo>
                    <a:pt x="38628" y="2668"/>
                    <a:pt x="38494" y="2668"/>
                    <a:pt x="38394" y="2701"/>
                  </a:cubicBezTo>
                  <a:cubicBezTo>
                    <a:pt x="37527" y="2735"/>
                    <a:pt x="36660" y="2901"/>
                    <a:pt x="35859" y="2935"/>
                  </a:cubicBezTo>
                  <a:cubicBezTo>
                    <a:pt x="35740" y="2942"/>
                    <a:pt x="35626" y="2945"/>
                    <a:pt x="35517" y="2945"/>
                  </a:cubicBezTo>
                  <a:cubicBezTo>
                    <a:pt x="34562" y="2945"/>
                    <a:pt x="33996" y="2662"/>
                    <a:pt x="33457" y="1734"/>
                  </a:cubicBezTo>
                  <a:cubicBezTo>
                    <a:pt x="33257" y="1367"/>
                    <a:pt x="33124" y="967"/>
                    <a:pt x="32824" y="666"/>
                  </a:cubicBezTo>
                  <a:cubicBezTo>
                    <a:pt x="32327" y="195"/>
                    <a:pt x="31702" y="0"/>
                    <a:pt x="31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3848979" y="3109499"/>
              <a:ext cx="125433" cy="277997"/>
            </a:xfrm>
            <a:custGeom>
              <a:rect b="b" l="l" r="r" t="t"/>
              <a:pathLst>
                <a:path extrusionOk="0" h="16046" w="7240">
                  <a:moveTo>
                    <a:pt x="1" y="34"/>
                  </a:moveTo>
                  <a:lnTo>
                    <a:pt x="1" y="34"/>
                  </a:lnTo>
                  <a:cubicBezTo>
                    <a:pt x="835" y="968"/>
                    <a:pt x="1568" y="2035"/>
                    <a:pt x="2202" y="3169"/>
                  </a:cubicBezTo>
                  <a:cubicBezTo>
                    <a:pt x="2936" y="4470"/>
                    <a:pt x="3536" y="5938"/>
                    <a:pt x="3937" y="7439"/>
                  </a:cubicBezTo>
                  <a:cubicBezTo>
                    <a:pt x="4704" y="10274"/>
                    <a:pt x="4837" y="13276"/>
                    <a:pt x="4003" y="16045"/>
                  </a:cubicBezTo>
                  <a:cubicBezTo>
                    <a:pt x="4437" y="15845"/>
                    <a:pt x="4871" y="15611"/>
                    <a:pt x="5204" y="15345"/>
                  </a:cubicBezTo>
                  <a:cubicBezTo>
                    <a:pt x="5605" y="15011"/>
                    <a:pt x="5905" y="14611"/>
                    <a:pt x="6072" y="14144"/>
                  </a:cubicBezTo>
                  <a:cubicBezTo>
                    <a:pt x="6172" y="13877"/>
                    <a:pt x="6205" y="13610"/>
                    <a:pt x="6238" y="13310"/>
                  </a:cubicBezTo>
                  <a:lnTo>
                    <a:pt x="6238" y="13276"/>
                  </a:lnTo>
                  <a:cubicBezTo>
                    <a:pt x="6238" y="12809"/>
                    <a:pt x="6072" y="12476"/>
                    <a:pt x="5938" y="12009"/>
                  </a:cubicBezTo>
                  <a:cubicBezTo>
                    <a:pt x="5705" y="11242"/>
                    <a:pt x="5905" y="11108"/>
                    <a:pt x="6405" y="10508"/>
                  </a:cubicBezTo>
                  <a:cubicBezTo>
                    <a:pt x="7039" y="9741"/>
                    <a:pt x="7239" y="8840"/>
                    <a:pt x="6772" y="7939"/>
                  </a:cubicBezTo>
                  <a:cubicBezTo>
                    <a:pt x="6338" y="7072"/>
                    <a:pt x="5538" y="6638"/>
                    <a:pt x="4737" y="6205"/>
                  </a:cubicBezTo>
                  <a:cubicBezTo>
                    <a:pt x="3870" y="5771"/>
                    <a:pt x="3270" y="5538"/>
                    <a:pt x="3336" y="4403"/>
                  </a:cubicBezTo>
                  <a:cubicBezTo>
                    <a:pt x="3403" y="3836"/>
                    <a:pt x="3637" y="3269"/>
                    <a:pt x="3637" y="2636"/>
                  </a:cubicBezTo>
                  <a:cubicBezTo>
                    <a:pt x="3637" y="2569"/>
                    <a:pt x="3637" y="2469"/>
                    <a:pt x="3637" y="2402"/>
                  </a:cubicBezTo>
                  <a:cubicBezTo>
                    <a:pt x="3603" y="1968"/>
                    <a:pt x="3503" y="1568"/>
                    <a:pt x="3303" y="1235"/>
                  </a:cubicBezTo>
                  <a:cubicBezTo>
                    <a:pt x="3136" y="968"/>
                    <a:pt x="2936" y="734"/>
                    <a:pt x="2636" y="567"/>
                  </a:cubicBezTo>
                  <a:cubicBezTo>
                    <a:pt x="1835" y="0"/>
                    <a:pt x="901" y="200"/>
                    <a:pt x="1" y="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3129472" y="2990598"/>
              <a:ext cx="806791" cy="524029"/>
            </a:xfrm>
            <a:custGeom>
              <a:rect b="b" l="l" r="r" t="t"/>
              <a:pathLst>
                <a:path extrusionOk="0" h="30247" w="46568">
                  <a:moveTo>
                    <a:pt x="28309" y="5853"/>
                  </a:moveTo>
                  <a:cubicBezTo>
                    <a:pt x="28513" y="5853"/>
                    <a:pt x="28706" y="5980"/>
                    <a:pt x="28721" y="6263"/>
                  </a:cubicBezTo>
                  <a:cubicBezTo>
                    <a:pt x="28721" y="6530"/>
                    <a:pt x="28755" y="6830"/>
                    <a:pt x="28755" y="7130"/>
                  </a:cubicBezTo>
                  <a:cubicBezTo>
                    <a:pt x="28755" y="7397"/>
                    <a:pt x="28822" y="7697"/>
                    <a:pt x="28688" y="7964"/>
                  </a:cubicBezTo>
                  <a:cubicBezTo>
                    <a:pt x="28597" y="8109"/>
                    <a:pt x="28438" y="8195"/>
                    <a:pt x="28284" y="8195"/>
                  </a:cubicBezTo>
                  <a:cubicBezTo>
                    <a:pt x="28155" y="8195"/>
                    <a:pt x="28030" y="8134"/>
                    <a:pt x="27954" y="7997"/>
                  </a:cubicBezTo>
                  <a:cubicBezTo>
                    <a:pt x="27787" y="7731"/>
                    <a:pt x="27821" y="7497"/>
                    <a:pt x="27821" y="7197"/>
                  </a:cubicBezTo>
                  <a:cubicBezTo>
                    <a:pt x="27821" y="6897"/>
                    <a:pt x="27821" y="6596"/>
                    <a:pt x="27821" y="6296"/>
                  </a:cubicBezTo>
                  <a:cubicBezTo>
                    <a:pt x="27838" y="6014"/>
                    <a:pt x="28080" y="5853"/>
                    <a:pt x="28309" y="5853"/>
                  </a:cubicBezTo>
                  <a:close/>
                  <a:moveTo>
                    <a:pt x="26886" y="8725"/>
                  </a:moveTo>
                  <a:cubicBezTo>
                    <a:pt x="27013" y="8725"/>
                    <a:pt x="27150" y="8803"/>
                    <a:pt x="27187" y="8931"/>
                  </a:cubicBezTo>
                  <a:cubicBezTo>
                    <a:pt x="27320" y="9432"/>
                    <a:pt x="27387" y="9966"/>
                    <a:pt x="27354" y="10499"/>
                  </a:cubicBezTo>
                  <a:cubicBezTo>
                    <a:pt x="27320" y="10666"/>
                    <a:pt x="27154" y="10799"/>
                    <a:pt x="27020" y="10866"/>
                  </a:cubicBezTo>
                  <a:cubicBezTo>
                    <a:pt x="26969" y="10892"/>
                    <a:pt x="26918" y="10903"/>
                    <a:pt x="26867" y="10903"/>
                  </a:cubicBezTo>
                  <a:cubicBezTo>
                    <a:pt x="26785" y="10903"/>
                    <a:pt x="26702" y="10874"/>
                    <a:pt x="26620" y="10833"/>
                  </a:cubicBezTo>
                  <a:cubicBezTo>
                    <a:pt x="26487" y="10766"/>
                    <a:pt x="26353" y="10599"/>
                    <a:pt x="26353" y="10433"/>
                  </a:cubicBezTo>
                  <a:cubicBezTo>
                    <a:pt x="26353" y="9899"/>
                    <a:pt x="26453" y="9398"/>
                    <a:pt x="26653" y="8898"/>
                  </a:cubicBezTo>
                  <a:cubicBezTo>
                    <a:pt x="26683" y="8778"/>
                    <a:pt x="26781" y="8725"/>
                    <a:pt x="26886" y="8725"/>
                  </a:cubicBezTo>
                  <a:close/>
                  <a:moveTo>
                    <a:pt x="14877" y="9388"/>
                  </a:moveTo>
                  <a:cubicBezTo>
                    <a:pt x="15412" y="9388"/>
                    <a:pt x="15410" y="10421"/>
                    <a:pt x="15379" y="10799"/>
                  </a:cubicBezTo>
                  <a:cubicBezTo>
                    <a:pt x="15345" y="11033"/>
                    <a:pt x="15078" y="11200"/>
                    <a:pt x="14845" y="11200"/>
                  </a:cubicBezTo>
                  <a:cubicBezTo>
                    <a:pt x="14578" y="11166"/>
                    <a:pt x="14411" y="10966"/>
                    <a:pt x="14378" y="10733"/>
                  </a:cubicBezTo>
                  <a:cubicBezTo>
                    <a:pt x="14345" y="10499"/>
                    <a:pt x="14378" y="10232"/>
                    <a:pt x="14411" y="9966"/>
                  </a:cubicBezTo>
                  <a:cubicBezTo>
                    <a:pt x="14445" y="9765"/>
                    <a:pt x="14511" y="9465"/>
                    <a:pt x="14778" y="9398"/>
                  </a:cubicBezTo>
                  <a:cubicBezTo>
                    <a:pt x="14813" y="9391"/>
                    <a:pt x="14846" y="9388"/>
                    <a:pt x="14877" y="9388"/>
                  </a:cubicBezTo>
                  <a:close/>
                  <a:moveTo>
                    <a:pt x="36612" y="13110"/>
                  </a:moveTo>
                  <a:cubicBezTo>
                    <a:pt x="36666" y="13110"/>
                    <a:pt x="36721" y="13128"/>
                    <a:pt x="36761" y="13168"/>
                  </a:cubicBezTo>
                  <a:cubicBezTo>
                    <a:pt x="37194" y="13568"/>
                    <a:pt x="37261" y="14035"/>
                    <a:pt x="37127" y="14535"/>
                  </a:cubicBezTo>
                  <a:cubicBezTo>
                    <a:pt x="37331" y="14510"/>
                    <a:pt x="37537" y="14497"/>
                    <a:pt x="37741" y="14497"/>
                  </a:cubicBezTo>
                  <a:cubicBezTo>
                    <a:pt x="38875" y="14497"/>
                    <a:pt x="39952" y="14898"/>
                    <a:pt x="40263" y="15803"/>
                  </a:cubicBezTo>
                  <a:cubicBezTo>
                    <a:pt x="40730" y="16403"/>
                    <a:pt x="40597" y="17271"/>
                    <a:pt x="39863" y="17704"/>
                  </a:cubicBezTo>
                  <a:cubicBezTo>
                    <a:pt x="39524" y="17908"/>
                    <a:pt x="38798" y="18023"/>
                    <a:pt x="37983" y="18023"/>
                  </a:cubicBezTo>
                  <a:cubicBezTo>
                    <a:pt x="36395" y="18023"/>
                    <a:pt x="34470" y="17584"/>
                    <a:pt x="34426" y="16504"/>
                  </a:cubicBezTo>
                  <a:cubicBezTo>
                    <a:pt x="33158" y="16337"/>
                    <a:pt x="32124" y="15203"/>
                    <a:pt x="32157" y="13902"/>
                  </a:cubicBezTo>
                  <a:cubicBezTo>
                    <a:pt x="32157" y="13660"/>
                    <a:pt x="32345" y="13534"/>
                    <a:pt x="32531" y="13534"/>
                  </a:cubicBezTo>
                  <a:cubicBezTo>
                    <a:pt x="32704" y="13534"/>
                    <a:pt x="32875" y="13643"/>
                    <a:pt x="32891" y="13868"/>
                  </a:cubicBezTo>
                  <a:cubicBezTo>
                    <a:pt x="32952" y="14724"/>
                    <a:pt x="33741" y="15524"/>
                    <a:pt x="34591" y="15524"/>
                  </a:cubicBezTo>
                  <a:cubicBezTo>
                    <a:pt x="34669" y="15524"/>
                    <a:pt x="34747" y="15517"/>
                    <a:pt x="34826" y="15503"/>
                  </a:cubicBezTo>
                  <a:cubicBezTo>
                    <a:pt x="35093" y="15236"/>
                    <a:pt x="35426" y="15002"/>
                    <a:pt x="35827" y="14836"/>
                  </a:cubicBezTo>
                  <a:cubicBezTo>
                    <a:pt x="36160" y="14402"/>
                    <a:pt x="36193" y="13802"/>
                    <a:pt x="36427" y="13235"/>
                  </a:cubicBezTo>
                  <a:cubicBezTo>
                    <a:pt x="36447" y="13154"/>
                    <a:pt x="36529" y="13110"/>
                    <a:pt x="36612" y="13110"/>
                  </a:cubicBezTo>
                  <a:close/>
                  <a:moveTo>
                    <a:pt x="10885" y="15082"/>
                  </a:moveTo>
                  <a:cubicBezTo>
                    <a:pt x="11057" y="15082"/>
                    <a:pt x="11222" y="15226"/>
                    <a:pt x="11176" y="15436"/>
                  </a:cubicBezTo>
                  <a:cubicBezTo>
                    <a:pt x="11109" y="15970"/>
                    <a:pt x="11009" y="16437"/>
                    <a:pt x="11242" y="16971"/>
                  </a:cubicBezTo>
                  <a:cubicBezTo>
                    <a:pt x="11276" y="17004"/>
                    <a:pt x="11309" y="17037"/>
                    <a:pt x="11342" y="17104"/>
                  </a:cubicBezTo>
                  <a:cubicBezTo>
                    <a:pt x="11909" y="17104"/>
                    <a:pt x="12543" y="17237"/>
                    <a:pt x="13110" y="17504"/>
                  </a:cubicBezTo>
                  <a:cubicBezTo>
                    <a:pt x="13177" y="17538"/>
                    <a:pt x="13244" y="17571"/>
                    <a:pt x="13310" y="17638"/>
                  </a:cubicBezTo>
                  <a:cubicBezTo>
                    <a:pt x="13544" y="17504"/>
                    <a:pt x="13744" y="17337"/>
                    <a:pt x="13911" y="17071"/>
                  </a:cubicBezTo>
                  <a:cubicBezTo>
                    <a:pt x="14178" y="16604"/>
                    <a:pt x="14044" y="16170"/>
                    <a:pt x="14178" y="15703"/>
                  </a:cubicBezTo>
                  <a:cubicBezTo>
                    <a:pt x="14224" y="15542"/>
                    <a:pt x="14380" y="15414"/>
                    <a:pt x="14538" y="15414"/>
                  </a:cubicBezTo>
                  <a:cubicBezTo>
                    <a:pt x="14610" y="15414"/>
                    <a:pt x="14682" y="15440"/>
                    <a:pt x="14745" y="15503"/>
                  </a:cubicBezTo>
                  <a:cubicBezTo>
                    <a:pt x="15312" y="16070"/>
                    <a:pt x="15045" y="17137"/>
                    <a:pt x="14645" y="17738"/>
                  </a:cubicBezTo>
                  <a:cubicBezTo>
                    <a:pt x="14478" y="17971"/>
                    <a:pt x="14278" y="18205"/>
                    <a:pt x="14044" y="18338"/>
                  </a:cubicBezTo>
                  <a:cubicBezTo>
                    <a:pt x="14545" y="19272"/>
                    <a:pt x="14078" y="20373"/>
                    <a:pt x="12677" y="20573"/>
                  </a:cubicBezTo>
                  <a:cubicBezTo>
                    <a:pt x="12471" y="20605"/>
                    <a:pt x="12147" y="20626"/>
                    <a:pt x="11760" y="20626"/>
                  </a:cubicBezTo>
                  <a:cubicBezTo>
                    <a:pt x="10143" y="20626"/>
                    <a:pt x="7431" y="20259"/>
                    <a:pt x="7673" y="18805"/>
                  </a:cubicBezTo>
                  <a:cubicBezTo>
                    <a:pt x="7773" y="18205"/>
                    <a:pt x="8340" y="17871"/>
                    <a:pt x="8941" y="17704"/>
                  </a:cubicBezTo>
                  <a:cubicBezTo>
                    <a:pt x="9374" y="17471"/>
                    <a:pt x="9875" y="17271"/>
                    <a:pt x="10375" y="17171"/>
                  </a:cubicBezTo>
                  <a:cubicBezTo>
                    <a:pt x="10075" y="16537"/>
                    <a:pt x="10108" y="15770"/>
                    <a:pt x="10675" y="15169"/>
                  </a:cubicBezTo>
                  <a:cubicBezTo>
                    <a:pt x="10736" y="15109"/>
                    <a:pt x="10811" y="15082"/>
                    <a:pt x="10885" y="15082"/>
                  </a:cubicBezTo>
                  <a:close/>
                  <a:moveTo>
                    <a:pt x="26885" y="17496"/>
                  </a:moveTo>
                  <a:cubicBezTo>
                    <a:pt x="26908" y="17496"/>
                    <a:pt x="26931" y="17499"/>
                    <a:pt x="26954" y="17504"/>
                  </a:cubicBezTo>
                  <a:cubicBezTo>
                    <a:pt x="27687" y="17704"/>
                    <a:pt x="27587" y="18705"/>
                    <a:pt x="27421" y="19239"/>
                  </a:cubicBezTo>
                  <a:cubicBezTo>
                    <a:pt x="27187" y="19939"/>
                    <a:pt x="26687" y="20506"/>
                    <a:pt x="25986" y="20740"/>
                  </a:cubicBezTo>
                  <a:cubicBezTo>
                    <a:pt x="25786" y="20803"/>
                    <a:pt x="25579" y="20833"/>
                    <a:pt x="25373" y="20833"/>
                  </a:cubicBezTo>
                  <a:cubicBezTo>
                    <a:pt x="24170" y="20833"/>
                    <a:pt x="22980" y="19819"/>
                    <a:pt x="23151" y="18538"/>
                  </a:cubicBezTo>
                  <a:cubicBezTo>
                    <a:pt x="23186" y="18380"/>
                    <a:pt x="23323" y="18296"/>
                    <a:pt x="23460" y="18296"/>
                  </a:cubicBezTo>
                  <a:cubicBezTo>
                    <a:pt x="23582" y="18296"/>
                    <a:pt x="23704" y="18363"/>
                    <a:pt x="23751" y="18505"/>
                  </a:cubicBezTo>
                  <a:cubicBezTo>
                    <a:pt x="23972" y="19138"/>
                    <a:pt x="24556" y="19840"/>
                    <a:pt x="25260" y="19840"/>
                  </a:cubicBezTo>
                  <a:cubicBezTo>
                    <a:pt x="25408" y="19840"/>
                    <a:pt x="25562" y="19809"/>
                    <a:pt x="25719" y="19739"/>
                  </a:cubicBezTo>
                  <a:cubicBezTo>
                    <a:pt x="26120" y="19539"/>
                    <a:pt x="26386" y="19172"/>
                    <a:pt x="26487" y="18772"/>
                  </a:cubicBezTo>
                  <a:cubicBezTo>
                    <a:pt x="26587" y="18405"/>
                    <a:pt x="26420" y="18005"/>
                    <a:pt x="26620" y="17671"/>
                  </a:cubicBezTo>
                  <a:cubicBezTo>
                    <a:pt x="26675" y="17560"/>
                    <a:pt x="26776" y="17496"/>
                    <a:pt x="26885" y="17496"/>
                  </a:cubicBezTo>
                  <a:close/>
                  <a:moveTo>
                    <a:pt x="4750" y="21806"/>
                  </a:moveTo>
                  <a:cubicBezTo>
                    <a:pt x="4938" y="21806"/>
                    <a:pt x="5122" y="21924"/>
                    <a:pt x="5138" y="22174"/>
                  </a:cubicBezTo>
                  <a:cubicBezTo>
                    <a:pt x="5171" y="22508"/>
                    <a:pt x="5205" y="22808"/>
                    <a:pt x="5171" y="23142"/>
                  </a:cubicBezTo>
                  <a:cubicBezTo>
                    <a:pt x="5136" y="23337"/>
                    <a:pt x="4949" y="23447"/>
                    <a:pt x="4767" y="23447"/>
                  </a:cubicBezTo>
                  <a:cubicBezTo>
                    <a:pt x="4607" y="23447"/>
                    <a:pt x="4451" y="23362"/>
                    <a:pt x="4404" y="23175"/>
                  </a:cubicBezTo>
                  <a:cubicBezTo>
                    <a:pt x="4337" y="22875"/>
                    <a:pt x="4337" y="22541"/>
                    <a:pt x="4337" y="22241"/>
                  </a:cubicBezTo>
                  <a:cubicBezTo>
                    <a:pt x="4320" y="21957"/>
                    <a:pt x="4537" y="21806"/>
                    <a:pt x="4750" y="21806"/>
                  </a:cubicBezTo>
                  <a:close/>
                  <a:moveTo>
                    <a:pt x="4662" y="25106"/>
                  </a:moveTo>
                  <a:cubicBezTo>
                    <a:pt x="4895" y="25106"/>
                    <a:pt x="5040" y="25294"/>
                    <a:pt x="5071" y="25510"/>
                  </a:cubicBezTo>
                  <a:cubicBezTo>
                    <a:pt x="5105" y="25710"/>
                    <a:pt x="5171" y="25977"/>
                    <a:pt x="5205" y="26177"/>
                  </a:cubicBezTo>
                  <a:cubicBezTo>
                    <a:pt x="5205" y="26411"/>
                    <a:pt x="5071" y="26711"/>
                    <a:pt x="4804" y="26744"/>
                  </a:cubicBezTo>
                  <a:cubicBezTo>
                    <a:pt x="4794" y="26745"/>
                    <a:pt x="4784" y="26745"/>
                    <a:pt x="4774" y="26745"/>
                  </a:cubicBezTo>
                  <a:cubicBezTo>
                    <a:pt x="4271" y="26745"/>
                    <a:pt x="4269" y="25936"/>
                    <a:pt x="4204" y="25577"/>
                  </a:cubicBezTo>
                  <a:cubicBezTo>
                    <a:pt x="4171" y="25343"/>
                    <a:pt x="4404" y="25110"/>
                    <a:pt x="4604" y="25110"/>
                  </a:cubicBezTo>
                  <a:cubicBezTo>
                    <a:pt x="4624" y="25107"/>
                    <a:pt x="4643" y="25106"/>
                    <a:pt x="4662" y="25106"/>
                  </a:cubicBezTo>
                  <a:close/>
                  <a:moveTo>
                    <a:pt x="3068" y="24605"/>
                  </a:moveTo>
                  <a:cubicBezTo>
                    <a:pt x="3247" y="24605"/>
                    <a:pt x="3420" y="24721"/>
                    <a:pt x="3437" y="24976"/>
                  </a:cubicBezTo>
                  <a:cubicBezTo>
                    <a:pt x="3470" y="25443"/>
                    <a:pt x="3570" y="25977"/>
                    <a:pt x="3403" y="26444"/>
                  </a:cubicBezTo>
                  <a:cubicBezTo>
                    <a:pt x="3337" y="26711"/>
                    <a:pt x="3170" y="26844"/>
                    <a:pt x="2903" y="26878"/>
                  </a:cubicBezTo>
                  <a:cubicBezTo>
                    <a:pt x="2876" y="26887"/>
                    <a:pt x="2852" y="26891"/>
                    <a:pt x="2828" y="26891"/>
                  </a:cubicBezTo>
                  <a:cubicBezTo>
                    <a:pt x="2765" y="26891"/>
                    <a:pt x="2709" y="26860"/>
                    <a:pt x="2636" y="26811"/>
                  </a:cubicBezTo>
                  <a:cubicBezTo>
                    <a:pt x="2469" y="26744"/>
                    <a:pt x="2336" y="26577"/>
                    <a:pt x="2336" y="26377"/>
                  </a:cubicBezTo>
                  <a:cubicBezTo>
                    <a:pt x="2303" y="25844"/>
                    <a:pt x="2503" y="25410"/>
                    <a:pt x="2670" y="24910"/>
                  </a:cubicBezTo>
                  <a:cubicBezTo>
                    <a:pt x="2719" y="24713"/>
                    <a:pt x="2896" y="24605"/>
                    <a:pt x="3068" y="24605"/>
                  </a:cubicBezTo>
                  <a:close/>
                  <a:moveTo>
                    <a:pt x="25861" y="0"/>
                  </a:moveTo>
                  <a:cubicBezTo>
                    <a:pt x="17325" y="0"/>
                    <a:pt x="9250" y="4987"/>
                    <a:pt x="4504" y="12200"/>
                  </a:cubicBezTo>
                  <a:cubicBezTo>
                    <a:pt x="2636" y="15036"/>
                    <a:pt x="1836" y="17971"/>
                    <a:pt x="935" y="21207"/>
                  </a:cubicBezTo>
                  <a:cubicBezTo>
                    <a:pt x="301" y="23442"/>
                    <a:pt x="1" y="27878"/>
                    <a:pt x="501" y="30247"/>
                  </a:cubicBezTo>
                  <a:cubicBezTo>
                    <a:pt x="935" y="30080"/>
                    <a:pt x="1369" y="29913"/>
                    <a:pt x="1769" y="29746"/>
                  </a:cubicBezTo>
                  <a:cubicBezTo>
                    <a:pt x="6906" y="27678"/>
                    <a:pt x="12210" y="26110"/>
                    <a:pt x="17614" y="24876"/>
                  </a:cubicBezTo>
                  <a:cubicBezTo>
                    <a:pt x="23017" y="23675"/>
                    <a:pt x="28455" y="22741"/>
                    <a:pt x="33925" y="21974"/>
                  </a:cubicBezTo>
                  <a:cubicBezTo>
                    <a:pt x="36427" y="21641"/>
                    <a:pt x="39062" y="21507"/>
                    <a:pt x="41464" y="20740"/>
                  </a:cubicBezTo>
                  <a:cubicBezTo>
                    <a:pt x="43866" y="20006"/>
                    <a:pt x="46568" y="17604"/>
                    <a:pt x="45367" y="14836"/>
                  </a:cubicBezTo>
                  <a:cubicBezTo>
                    <a:pt x="45267" y="14636"/>
                    <a:pt x="45333" y="14435"/>
                    <a:pt x="45467" y="14302"/>
                  </a:cubicBezTo>
                  <a:cubicBezTo>
                    <a:pt x="45033" y="12801"/>
                    <a:pt x="44433" y="11333"/>
                    <a:pt x="43699" y="9999"/>
                  </a:cubicBezTo>
                  <a:cubicBezTo>
                    <a:pt x="43098" y="8865"/>
                    <a:pt x="42365" y="7831"/>
                    <a:pt x="41531" y="6863"/>
                  </a:cubicBezTo>
                  <a:cubicBezTo>
                    <a:pt x="41164" y="6463"/>
                    <a:pt x="40763" y="6063"/>
                    <a:pt x="40363" y="5662"/>
                  </a:cubicBezTo>
                  <a:cubicBezTo>
                    <a:pt x="37961" y="3394"/>
                    <a:pt x="35026" y="1760"/>
                    <a:pt x="31790" y="826"/>
                  </a:cubicBezTo>
                  <a:cubicBezTo>
                    <a:pt x="29813" y="264"/>
                    <a:pt x="27824" y="0"/>
                    <a:pt x="25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3169354" y="3416793"/>
              <a:ext cx="21985" cy="39692"/>
            </a:xfrm>
            <a:custGeom>
              <a:rect b="b" l="l" r="r" t="t"/>
              <a:pathLst>
                <a:path extrusionOk="0" h="2291" w="1269">
                  <a:moveTo>
                    <a:pt x="776" y="1"/>
                  </a:moveTo>
                  <a:cubicBezTo>
                    <a:pt x="601" y="1"/>
                    <a:pt x="418" y="109"/>
                    <a:pt x="368" y="310"/>
                  </a:cubicBezTo>
                  <a:cubicBezTo>
                    <a:pt x="201" y="810"/>
                    <a:pt x="1" y="1244"/>
                    <a:pt x="34" y="1777"/>
                  </a:cubicBezTo>
                  <a:cubicBezTo>
                    <a:pt x="34" y="1944"/>
                    <a:pt x="167" y="2144"/>
                    <a:pt x="334" y="2211"/>
                  </a:cubicBezTo>
                  <a:cubicBezTo>
                    <a:pt x="407" y="2260"/>
                    <a:pt x="463" y="2291"/>
                    <a:pt x="526" y="2291"/>
                  </a:cubicBezTo>
                  <a:cubicBezTo>
                    <a:pt x="550" y="2291"/>
                    <a:pt x="574" y="2287"/>
                    <a:pt x="601" y="2278"/>
                  </a:cubicBezTo>
                  <a:cubicBezTo>
                    <a:pt x="868" y="2244"/>
                    <a:pt x="1035" y="2111"/>
                    <a:pt x="1101" y="1844"/>
                  </a:cubicBezTo>
                  <a:cubicBezTo>
                    <a:pt x="1268" y="1344"/>
                    <a:pt x="1168" y="843"/>
                    <a:pt x="1135" y="343"/>
                  </a:cubicBezTo>
                  <a:cubicBezTo>
                    <a:pt x="1118" y="109"/>
                    <a:pt x="951" y="1"/>
                    <a:pt x="7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3204039" y="3368369"/>
              <a:ext cx="15610" cy="28465"/>
            </a:xfrm>
            <a:custGeom>
              <a:rect b="b" l="l" r="r" t="t"/>
              <a:pathLst>
                <a:path extrusionOk="0" h="1643" w="901">
                  <a:moveTo>
                    <a:pt x="443" y="1"/>
                  </a:moveTo>
                  <a:cubicBezTo>
                    <a:pt x="226" y="1"/>
                    <a:pt x="0" y="152"/>
                    <a:pt x="0" y="436"/>
                  </a:cubicBezTo>
                  <a:cubicBezTo>
                    <a:pt x="33" y="736"/>
                    <a:pt x="33" y="1070"/>
                    <a:pt x="100" y="1370"/>
                  </a:cubicBezTo>
                  <a:cubicBezTo>
                    <a:pt x="147" y="1557"/>
                    <a:pt x="303" y="1642"/>
                    <a:pt x="460" y="1642"/>
                  </a:cubicBezTo>
                  <a:cubicBezTo>
                    <a:pt x="638" y="1642"/>
                    <a:pt x="816" y="1532"/>
                    <a:pt x="834" y="1337"/>
                  </a:cubicBezTo>
                  <a:cubicBezTo>
                    <a:pt x="901" y="1003"/>
                    <a:pt x="867" y="669"/>
                    <a:pt x="834" y="369"/>
                  </a:cubicBezTo>
                  <a:cubicBezTo>
                    <a:pt x="818" y="119"/>
                    <a:pt x="634" y="1"/>
                    <a:pt x="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3201717" y="3425559"/>
              <a:ext cx="17931" cy="28413"/>
            </a:xfrm>
            <a:custGeom>
              <a:rect b="b" l="l" r="r" t="t"/>
              <a:pathLst>
                <a:path extrusionOk="0" h="1640" w="1035">
                  <a:moveTo>
                    <a:pt x="492" y="0"/>
                  </a:moveTo>
                  <a:cubicBezTo>
                    <a:pt x="473" y="0"/>
                    <a:pt x="454" y="1"/>
                    <a:pt x="434" y="4"/>
                  </a:cubicBezTo>
                  <a:cubicBezTo>
                    <a:pt x="201" y="4"/>
                    <a:pt x="1" y="237"/>
                    <a:pt x="34" y="471"/>
                  </a:cubicBezTo>
                  <a:cubicBezTo>
                    <a:pt x="99" y="830"/>
                    <a:pt x="101" y="1639"/>
                    <a:pt x="604" y="1639"/>
                  </a:cubicBezTo>
                  <a:cubicBezTo>
                    <a:pt x="614" y="1639"/>
                    <a:pt x="624" y="1639"/>
                    <a:pt x="634" y="1638"/>
                  </a:cubicBezTo>
                  <a:cubicBezTo>
                    <a:pt x="901" y="1605"/>
                    <a:pt x="1035" y="1305"/>
                    <a:pt x="1035" y="1071"/>
                  </a:cubicBezTo>
                  <a:cubicBezTo>
                    <a:pt x="1001" y="871"/>
                    <a:pt x="935" y="637"/>
                    <a:pt x="901" y="404"/>
                  </a:cubicBezTo>
                  <a:cubicBezTo>
                    <a:pt x="870" y="188"/>
                    <a:pt x="725" y="0"/>
                    <a:pt x="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3586038" y="3141602"/>
              <a:ext cx="17931" cy="37647"/>
            </a:xfrm>
            <a:custGeom>
              <a:rect b="b" l="l" r="r" t="t"/>
              <a:pathLst>
                <a:path extrusionOk="0" h="2173" w="1035">
                  <a:moveTo>
                    <a:pt x="528" y="1"/>
                  </a:moveTo>
                  <a:cubicBezTo>
                    <a:pt x="425" y="1"/>
                    <a:pt x="330" y="45"/>
                    <a:pt x="300" y="149"/>
                  </a:cubicBezTo>
                  <a:cubicBezTo>
                    <a:pt x="134" y="682"/>
                    <a:pt x="0" y="1183"/>
                    <a:pt x="0" y="1717"/>
                  </a:cubicBezTo>
                  <a:cubicBezTo>
                    <a:pt x="0" y="1883"/>
                    <a:pt x="134" y="2050"/>
                    <a:pt x="267" y="2117"/>
                  </a:cubicBezTo>
                  <a:cubicBezTo>
                    <a:pt x="345" y="2156"/>
                    <a:pt x="423" y="2172"/>
                    <a:pt x="501" y="2172"/>
                  </a:cubicBezTo>
                  <a:cubicBezTo>
                    <a:pt x="557" y="2172"/>
                    <a:pt x="612" y="2164"/>
                    <a:pt x="667" y="2150"/>
                  </a:cubicBezTo>
                  <a:cubicBezTo>
                    <a:pt x="834" y="2083"/>
                    <a:pt x="967" y="1950"/>
                    <a:pt x="1001" y="1783"/>
                  </a:cubicBezTo>
                  <a:cubicBezTo>
                    <a:pt x="1034" y="1216"/>
                    <a:pt x="967" y="716"/>
                    <a:pt x="834" y="182"/>
                  </a:cubicBezTo>
                  <a:cubicBezTo>
                    <a:pt x="797" y="71"/>
                    <a:pt x="657" y="1"/>
                    <a:pt x="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3610882" y="3091897"/>
              <a:ext cx="17931" cy="40696"/>
            </a:xfrm>
            <a:custGeom>
              <a:rect b="b" l="l" r="r" t="t"/>
              <a:pathLst>
                <a:path extrusionOk="0" h="2349" w="1035">
                  <a:moveTo>
                    <a:pt x="533" y="1"/>
                  </a:moveTo>
                  <a:cubicBezTo>
                    <a:pt x="301" y="1"/>
                    <a:pt x="52" y="162"/>
                    <a:pt x="34" y="449"/>
                  </a:cubicBezTo>
                  <a:cubicBezTo>
                    <a:pt x="34" y="749"/>
                    <a:pt x="34" y="1050"/>
                    <a:pt x="34" y="1350"/>
                  </a:cubicBezTo>
                  <a:cubicBezTo>
                    <a:pt x="34" y="1650"/>
                    <a:pt x="0" y="1884"/>
                    <a:pt x="167" y="2150"/>
                  </a:cubicBezTo>
                  <a:cubicBezTo>
                    <a:pt x="243" y="2287"/>
                    <a:pt x="368" y="2348"/>
                    <a:pt x="497" y="2348"/>
                  </a:cubicBezTo>
                  <a:cubicBezTo>
                    <a:pt x="651" y="2348"/>
                    <a:pt x="810" y="2262"/>
                    <a:pt x="901" y="2117"/>
                  </a:cubicBezTo>
                  <a:cubicBezTo>
                    <a:pt x="1035" y="1850"/>
                    <a:pt x="968" y="1550"/>
                    <a:pt x="968" y="1250"/>
                  </a:cubicBezTo>
                  <a:cubicBezTo>
                    <a:pt x="968" y="983"/>
                    <a:pt x="934" y="683"/>
                    <a:pt x="934" y="382"/>
                  </a:cubicBezTo>
                  <a:cubicBezTo>
                    <a:pt x="919" y="120"/>
                    <a:pt x="732" y="1"/>
                    <a:pt x="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3377982" y="3153713"/>
              <a:ext cx="18503" cy="30925"/>
            </a:xfrm>
            <a:custGeom>
              <a:rect b="b" l="l" r="r" t="t"/>
              <a:pathLst>
                <a:path extrusionOk="0" h="1785" w="1068">
                  <a:moveTo>
                    <a:pt x="554" y="0"/>
                  </a:moveTo>
                  <a:cubicBezTo>
                    <a:pt x="517" y="0"/>
                    <a:pt x="477" y="6"/>
                    <a:pt x="434" y="17"/>
                  </a:cubicBezTo>
                  <a:cubicBezTo>
                    <a:pt x="167" y="50"/>
                    <a:pt x="101" y="350"/>
                    <a:pt x="67" y="584"/>
                  </a:cubicBezTo>
                  <a:cubicBezTo>
                    <a:pt x="34" y="817"/>
                    <a:pt x="1" y="1084"/>
                    <a:pt x="34" y="1318"/>
                  </a:cubicBezTo>
                  <a:cubicBezTo>
                    <a:pt x="67" y="1551"/>
                    <a:pt x="234" y="1751"/>
                    <a:pt x="501" y="1785"/>
                  </a:cubicBezTo>
                  <a:cubicBezTo>
                    <a:pt x="734" y="1785"/>
                    <a:pt x="968" y="1618"/>
                    <a:pt x="1035" y="1384"/>
                  </a:cubicBezTo>
                  <a:cubicBezTo>
                    <a:pt x="1066" y="1011"/>
                    <a:pt x="1068" y="0"/>
                    <a:pt x="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138152" y="3238363"/>
              <a:ext cx="798111" cy="302339"/>
            </a:xfrm>
            <a:custGeom>
              <a:rect b="b" l="l" r="r" t="t"/>
              <a:pathLst>
                <a:path extrusionOk="0" h="17451" w="46067">
                  <a:moveTo>
                    <a:pt x="42888" y="6224"/>
                  </a:moveTo>
                  <a:cubicBezTo>
                    <a:pt x="43142" y="6224"/>
                    <a:pt x="43403" y="6426"/>
                    <a:pt x="43365" y="6772"/>
                  </a:cubicBezTo>
                  <a:cubicBezTo>
                    <a:pt x="43298" y="7273"/>
                    <a:pt x="43265" y="7807"/>
                    <a:pt x="43164" y="8340"/>
                  </a:cubicBezTo>
                  <a:cubicBezTo>
                    <a:pt x="43108" y="8650"/>
                    <a:pt x="42867" y="8788"/>
                    <a:pt x="42620" y="8788"/>
                  </a:cubicBezTo>
                  <a:cubicBezTo>
                    <a:pt x="42283" y="8788"/>
                    <a:pt x="41934" y="8531"/>
                    <a:pt x="42030" y="8107"/>
                  </a:cubicBezTo>
                  <a:cubicBezTo>
                    <a:pt x="42130" y="7606"/>
                    <a:pt x="42297" y="7106"/>
                    <a:pt x="42464" y="6572"/>
                  </a:cubicBezTo>
                  <a:cubicBezTo>
                    <a:pt x="42520" y="6332"/>
                    <a:pt x="42702" y="6224"/>
                    <a:pt x="42888" y="6224"/>
                  </a:cubicBezTo>
                  <a:close/>
                  <a:moveTo>
                    <a:pt x="44966" y="1"/>
                  </a:moveTo>
                  <a:cubicBezTo>
                    <a:pt x="44832" y="134"/>
                    <a:pt x="44766" y="335"/>
                    <a:pt x="44866" y="535"/>
                  </a:cubicBezTo>
                  <a:cubicBezTo>
                    <a:pt x="46067" y="3337"/>
                    <a:pt x="43365" y="5705"/>
                    <a:pt x="40963" y="6472"/>
                  </a:cubicBezTo>
                  <a:cubicBezTo>
                    <a:pt x="38561" y="7206"/>
                    <a:pt x="35926" y="7340"/>
                    <a:pt x="33424" y="7673"/>
                  </a:cubicBezTo>
                  <a:cubicBezTo>
                    <a:pt x="27954" y="8440"/>
                    <a:pt x="22516" y="9374"/>
                    <a:pt x="17113" y="10575"/>
                  </a:cubicBezTo>
                  <a:cubicBezTo>
                    <a:pt x="11742" y="11809"/>
                    <a:pt x="6405" y="13377"/>
                    <a:pt x="1268" y="15445"/>
                  </a:cubicBezTo>
                  <a:cubicBezTo>
                    <a:pt x="868" y="15612"/>
                    <a:pt x="434" y="15779"/>
                    <a:pt x="0" y="15946"/>
                  </a:cubicBezTo>
                  <a:cubicBezTo>
                    <a:pt x="67" y="16279"/>
                    <a:pt x="134" y="16546"/>
                    <a:pt x="234" y="16780"/>
                  </a:cubicBezTo>
                  <a:cubicBezTo>
                    <a:pt x="234" y="16813"/>
                    <a:pt x="267" y="16846"/>
                    <a:pt x="267" y="16846"/>
                  </a:cubicBezTo>
                  <a:cubicBezTo>
                    <a:pt x="430" y="17225"/>
                    <a:pt x="790" y="17451"/>
                    <a:pt x="1170" y="17451"/>
                  </a:cubicBezTo>
                  <a:cubicBezTo>
                    <a:pt x="1258" y="17451"/>
                    <a:pt x="1347" y="17439"/>
                    <a:pt x="1435" y="17413"/>
                  </a:cubicBezTo>
                  <a:cubicBezTo>
                    <a:pt x="4070" y="16680"/>
                    <a:pt x="14244" y="13744"/>
                    <a:pt x="20882" y="12577"/>
                  </a:cubicBezTo>
                  <a:cubicBezTo>
                    <a:pt x="28454" y="11276"/>
                    <a:pt x="36059" y="10709"/>
                    <a:pt x="43732" y="10408"/>
                  </a:cubicBezTo>
                  <a:cubicBezTo>
                    <a:pt x="43965" y="10408"/>
                    <a:pt x="44132" y="10308"/>
                    <a:pt x="44232" y="10142"/>
                  </a:cubicBezTo>
                  <a:cubicBezTo>
                    <a:pt x="44365" y="10142"/>
                    <a:pt x="44465" y="10075"/>
                    <a:pt x="44532" y="9908"/>
                  </a:cubicBezTo>
                  <a:cubicBezTo>
                    <a:pt x="44732" y="9474"/>
                    <a:pt x="44899" y="9041"/>
                    <a:pt x="45032" y="8607"/>
                  </a:cubicBezTo>
                  <a:cubicBezTo>
                    <a:pt x="45866" y="5838"/>
                    <a:pt x="45733" y="2836"/>
                    <a:pt x="44966" y="1"/>
                  </a:cubicBezTo>
                  <a:close/>
                </a:path>
              </a:pathLst>
            </a:custGeom>
            <a:solidFill>
              <a:srgbClr val="FFC8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138152" y="3238363"/>
              <a:ext cx="798111" cy="302339"/>
            </a:xfrm>
            <a:custGeom>
              <a:rect b="b" l="l" r="r" t="t"/>
              <a:pathLst>
                <a:path extrusionOk="0" h="17451" w="46067">
                  <a:moveTo>
                    <a:pt x="42888" y="6224"/>
                  </a:moveTo>
                  <a:cubicBezTo>
                    <a:pt x="43142" y="6224"/>
                    <a:pt x="43403" y="6426"/>
                    <a:pt x="43365" y="6772"/>
                  </a:cubicBezTo>
                  <a:cubicBezTo>
                    <a:pt x="43298" y="7273"/>
                    <a:pt x="43265" y="7807"/>
                    <a:pt x="43164" y="8340"/>
                  </a:cubicBezTo>
                  <a:cubicBezTo>
                    <a:pt x="43108" y="8650"/>
                    <a:pt x="42867" y="8788"/>
                    <a:pt x="42620" y="8788"/>
                  </a:cubicBezTo>
                  <a:cubicBezTo>
                    <a:pt x="42283" y="8788"/>
                    <a:pt x="41934" y="8531"/>
                    <a:pt x="42030" y="8107"/>
                  </a:cubicBezTo>
                  <a:cubicBezTo>
                    <a:pt x="42130" y="7606"/>
                    <a:pt x="42297" y="7106"/>
                    <a:pt x="42464" y="6572"/>
                  </a:cubicBezTo>
                  <a:cubicBezTo>
                    <a:pt x="42520" y="6332"/>
                    <a:pt x="42702" y="6224"/>
                    <a:pt x="42888" y="6224"/>
                  </a:cubicBezTo>
                  <a:close/>
                  <a:moveTo>
                    <a:pt x="44966" y="1"/>
                  </a:moveTo>
                  <a:cubicBezTo>
                    <a:pt x="44832" y="134"/>
                    <a:pt x="44766" y="335"/>
                    <a:pt x="44866" y="535"/>
                  </a:cubicBezTo>
                  <a:cubicBezTo>
                    <a:pt x="46067" y="3337"/>
                    <a:pt x="43365" y="5705"/>
                    <a:pt x="40963" y="6472"/>
                  </a:cubicBezTo>
                  <a:cubicBezTo>
                    <a:pt x="38561" y="7206"/>
                    <a:pt x="35926" y="7340"/>
                    <a:pt x="33424" y="7673"/>
                  </a:cubicBezTo>
                  <a:cubicBezTo>
                    <a:pt x="27954" y="8440"/>
                    <a:pt x="22516" y="9374"/>
                    <a:pt x="17113" y="10575"/>
                  </a:cubicBezTo>
                  <a:cubicBezTo>
                    <a:pt x="11742" y="11809"/>
                    <a:pt x="6405" y="13377"/>
                    <a:pt x="1268" y="15445"/>
                  </a:cubicBezTo>
                  <a:cubicBezTo>
                    <a:pt x="868" y="15612"/>
                    <a:pt x="434" y="15779"/>
                    <a:pt x="0" y="15946"/>
                  </a:cubicBezTo>
                  <a:cubicBezTo>
                    <a:pt x="67" y="16279"/>
                    <a:pt x="134" y="16546"/>
                    <a:pt x="234" y="16780"/>
                  </a:cubicBezTo>
                  <a:cubicBezTo>
                    <a:pt x="234" y="16813"/>
                    <a:pt x="267" y="16846"/>
                    <a:pt x="267" y="16846"/>
                  </a:cubicBezTo>
                  <a:cubicBezTo>
                    <a:pt x="430" y="17225"/>
                    <a:pt x="790" y="17451"/>
                    <a:pt x="1170" y="17451"/>
                  </a:cubicBezTo>
                  <a:cubicBezTo>
                    <a:pt x="1258" y="17451"/>
                    <a:pt x="1347" y="17439"/>
                    <a:pt x="1435" y="17413"/>
                  </a:cubicBezTo>
                  <a:cubicBezTo>
                    <a:pt x="4070" y="16680"/>
                    <a:pt x="14244" y="13744"/>
                    <a:pt x="20882" y="12577"/>
                  </a:cubicBezTo>
                  <a:cubicBezTo>
                    <a:pt x="28454" y="11276"/>
                    <a:pt x="36059" y="10709"/>
                    <a:pt x="43732" y="10408"/>
                  </a:cubicBezTo>
                  <a:cubicBezTo>
                    <a:pt x="43965" y="10408"/>
                    <a:pt x="44132" y="10308"/>
                    <a:pt x="44232" y="10142"/>
                  </a:cubicBezTo>
                  <a:cubicBezTo>
                    <a:pt x="44365" y="10142"/>
                    <a:pt x="44465" y="10075"/>
                    <a:pt x="44532" y="9908"/>
                  </a:cubicBezTo>
                  <a:cubicBezTo>
                    <a:pt x="44732" y="9474"/>
                    <a:pt x="44899" y="9041"/>
                    <a:pt x="45032" y="8607"/>
                  </a:cubicBezTo>
                  <a:cubicBezTo>
                    <a:pt x="45866" y="5838"/>
                    <a:pt x="45733" y="2836"/>
                    <a:pt x="449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3864641" y="3346176"/>
              <a:ext cx="25485" cy="44439"/>
            </a:xfrm>
            <a:custGeom>
              <a:rect b="b" l="l" r="r" t="t"/>
              <a:pathLst>
                <a:path extrusionOk="0" h="2565" w="1471">
                  <a:moveTo>
                    <a:pt x="969" y="1"/>
                  </a:moveTo>
                  <a:cubicBezTo>
                    <a:pt x="785" y="1"/>
                    <a:pt x="602" y="109"/>
                    <a:pt x="531" y="349"/>
                  </a:cubicBezTo>
                  <a:cubicBezTo>
                    <a:pt x="364" y="850"/>
                    <a:pt x="197" y="1383"/>
                    <a:pt x="97" y="1884"/>
                  </a:cubicBezTo>
                  <a:cubicBezTo>
                    <a:pt x="1" y="2308"/>
                    <a:pt x="350" y="2565"/>
                    <a:pt x="687" y="2565"/>
                  </a:cubicBezTo>
                  <a:cubicBezTo>
                    <a:pt x="934" y="2565"/>
                    <a:pt x="1175" y="2427"/>
                    <a:pt x="1231" y="2117"/>
                  </a:cubicBezTo>
                  <a:cubicBezTo>
                    <a:pt x="1332" y="1584"/>
                    <a:pt x="1365" y="1050"/>
                    <a:pt x="1432" y="549"/>
                  </a:cubicBezTo>
                  <a:cubicBezTo>
                    <a:pt x="1470" y="203"/>
                    <a:pt x="1220" y="1"/>
                    <a:pt x="969" y="1"/>
                  </a:cubicBezTo>
                  <a:close/>
                </a:path>
              </a:pathLst>
            </a:custGeom>
            <a:solidFill>
              <a:srgbClr val="EAB2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3864641" y="3346176"/>
              <a:ext cx="25485" cy="44439"/>
            </a:xfrm>
            <a:custGeom>
              <a:rect b="b" l="l" r="r" t="t"/>
              <a:pathLst>
                <a:path extrusionOk="0" h="2565" w="1471">
                  <a:moveTo>
                    <a:pt x="969" y="1"/>
                  </a:moveTo>
                  <a:cubicBezTo>
                    <a:pt x="785" y="1"/>
                    <a:pt x="602" y="109"/>
                    <a:pt x="531" y="349"/>
                  </a:cubicBezTo>
                  <a:cubicBezTo>
                    <a:pt x="364" y="850"/>
                    <a:pt x="197" y="1383"/>
                    <a:pt x="97" y="1884"/>
                  </a:cubicBezTo>
                  <a:cubicBezTo>
                    <a:pt x="1" y="2308"/>
                    <a:pt x="350" y="2565"/>
                    <a:pt x="687" y="2565"/>
                  </a:cubicBezTo>
                  <a:cubicBezTo>
                    <a:pt x="934" y="2565"/>
                    <a:pt x="1175" y="2427"/>
                    <a:pt x="1231" y="2117"/>
                  </a:cubicBezTo>
                  <a:cubicBezTo>
                    <a:pt x="1332" y="1584"/>
                    <a:pt x="1365" y="1050"/>
                    <a:pt x="1432" y="549"/>
                  </a:cubicBezTo>
                  <a:cubicBezTo>
                    <a:pt x="1470" y="203"/>
                    <a:pt x="1220" y="1"/>
                    <a:pt x="9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3258197" y="3288068"/>
              <a:ext cx="123267" cy="59893"/>
            </a:xfrm>
            <a:custGeom>
              <a:rect b="b" l="l" r="r" t="t"/>
              <a:pathLst>
                <a:path extrusionOk="0" h="3457" w="7115">
                  <a:moveTo>
                    <a:pt x="2945" y="1"/>
                  </a:moveTo>
                  <a:cubicBezTo>
                    <a:pt x="2445" y="101"/>
                    <a:pt x="1944" y="301"/>
                    <a:pt x="1511" y="534"/>
                  </a:cubicBezTo>
                  <a:cubicBezTo>
                    <a:pt x="910" y="701"/>
                    <a:pt x="310" y="1001"/>
                    <a:pt x="243" y="1602"/>
                  </a:cubicBezTo>
                  <a:cubicBezTo>
                    <a:pt x="0" y="3084"/>
                    <a:pt x="2721" y="3456"/>
                    <a:pt x="4319" y="3456"/>
                  </a:cubicBezTo>
                  <a:cubicBezTo>
                    <a:pt x="4699" y="3456"/>
                    <a:pt x="5015" y="3435"/>
                    <a:pt x="5213" y="3403"/>
                  </a:cubicBezTo>
                  <a:cubicBezTo>
                    <a:pt x="6648" y="3203"/>
                    <a:pt x="7115" y="2102"/>
                    <a:pt x="6614" y="1168"/>
                  </a:cubicBezTo>
                  <a:lnTo>
                    <a:pt x="6614" y="1168"/>
                  </a:lnTo>
                  <a:cubicBezTo>
                    <a:pt x="6194" y="1469"/>
                    <a:pt x="5719" y="1607"/>
                    <a:pt x="5214" y="1607"/>
                  </a:cubicBezTo>
                  <a:cubicBezTo>
                    <a:pt x="5159" y="1607"/>
                    <a:pt x="5103" y="1605"/>
                    <a:pt x="5047" y="1602"/>
                  </a:cubicBezTo>
                  <a:cubicBezTo>
                    <a:pt x="4179" y="1535"/>
                    <a:pt x="3312" y="835"/>
                    <a:pt x="2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325972" y="3286335"/>
              <a:ext cx="34113" cy="12734"/>
            </a:xfrm>
            <a:custGeom>
              <a:rect b="b" l="l" r="r" t="t"/>
              <a:pathLst>
                <a:path extrusionOk="0" h="735" w="1969">
                  <a:moveTo>
                    <a:pt x="0" y="1"/>
                  </a:moveTo>
                  <a:cubicBezTo>
                    <a:pt x="234" y="468"/>
                    <a:pt x="701" y="701"/>
                    <a:pt x="1201" y="734"/>
                  </a:cubicBezTo>
                  <a:cubicBezTo>
                    <a:pt x="1501" y="734"/>
                    <a:pt x="1768" y="668"/>
                    <a:pt x="1968" y="568"/>
                  </a:cubicBezTo>
                  <a:cubicBezTo>
                    <a:pt x="1902" y="501"/>
                    <a:pt x="1835" y="468"/>
                    <a:pt x="1768" y="434"/>
                  </a:cubicBezTo>
                  <a:cubicBezTo>
                    <a:pt x="1201" y="134"/>
                    <a:pt x="601" y="34"/>
                    <a:pt x="0" y="1"/>
                  </a:cubicBezTo>
                  <a:close/>
                </a:path>
              </a:pathLst>
            </a:custGeom>
            <a:solidFill>
              <a:srgbClr val="FF85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732815" y="3247614"/>
              <a:ext cx="17360" cy="11573"/>
            </a:xfrm>
            <a:custGeom>
              <a:rect b="b" l="l" r="r" t="t"/>
              <a:pathLst>
                <a:path extrusionOk="0" h="668" w="1002">
                  <a:moveTo>
                    <a:pt x="1002" y="1"/>
                  </a:moveTo>
                  <a:cubicBezTo>
                    <a:pt x="601" y="167"/>
                    <a:pt x="268" y="401"/>
                    <a:pt x="1" y="668"/>
                  </a:cubicBezTo>
                  <a:cubicBezTo>
                    <a:pt x="134" y="634"/>
                    <a:pt x="268" y="601"/>
                    <a:pt x="368" y="534"/>
                  </a:cubicBezTo>
                  <a:cubicBezTo>
                    <a:pt x="668" y="401"/>
                    <a:pt x="868" y="234"/>
                    <a:pt x="1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3725885" y="3241741"/>
              <a:ext cx="109251" cy="61123"/>
            </a:xfrm>
            <a:custGeom>
              <a:rect b="b" l="l" r="r" t="t"/>
              <a:pathLst>
                <a:path extrusionOk="0" h="3528" w="6306">
                  <a:moveTo>
                    <a:pt x="3314" y="1"/>
                  </a:moveTo>
                  <a:cubicBezTo>
                    <a:pt x="3111" y="1"/>
                    <a:pt x="2906" y="14"/>
                    <a:pt x="2702" y="39"/>
                  </a:cubicBezTo>
                  <a:cubicBezTo>
                    <a:pt x="2436" y="907"/>
                    <a:pt x="1568" y="1741"/>
                    <a:pt x="801" y="1941"/>
                  </a:cubicBezTo>
                  <a:cubicBezTo>
                    <a:pt x="606" y="1990"/>
                    <a:pt x="410" y="2021"/>
                    <a:pt x="215" y="2021"/>
                  </a:cubicBezTo>
                  <a:cubicBezTo>
                    <a:pt x="144" y="2021"/>
                    <a:pt x="72" y="2016"/>
                    <a:pt x="1" y="2008"/>
                  </a:cubicBezTo>
                  <a:lnTo>
                    <a:pt x="1" y="2008"/>
                  </a:lnTo>
                  <a:cubicBezTo>
                    <a:pt x="45" y="3088"/>
                    <a:pt x="1970" y="3527"/>
                    <a:pt x="3558" y="3527"/>
                  </a:cubicBezTo>
                  <a:cubicBezTo>
                    <a:pt x="4373" y="3527"/>
                    <a:pt x="5099" y="3412"/>
                    <a:pt x="5438" y="3208"/>
                  </a:cubicBezTo>
                  <a:cubicBezTo>
                    <a:pt x="6172" y="2775"/>
                    <a:pt x="6305" y="1907"/>
                    <a:pt x="5838" y="1307"/>
                  </a:cubicBezTo>
                  <a:cubicBezTo>
                    <a:pt x="5499" y="402"/>
                    <a:pt x="4441" y="1"/>
                    <a:pt x="3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3304004" y="3251876"/>
              <a:ext cx="90748" cy="64033"/>
            </a:xfrm>
            <a:custGeom>
              <a:rect b="b" l="l" r="r" t="t"/>
              <a:pathLst>
                <a:path extrusionOk="0" h="3696" w="5238">
                  <a:moveTo>
                    <a:pt x="805" y="1"/>
                  </a:moveTo>
                  <a:cubicBezTo>
                    <a:pt x="734" y="1"/>
                    <a:pt x="662" y="28"/>
                    <a:pt x="601" y="88"/>
                  </a:cubicBezTo>
                  <a:cubicBezTo>
                    <a:pt x="34" y="689"/>
                    <a:pt x="1" y="1423"/>
                    <a:pt x="268" y="2090"/>
                  </a:cubicBezTo>
                  <a:cubicBezTo>
                    <a:pt x="668" y="2924"/>
                    <a:pt x="1535" y="3624"/>
                    <a:pt x="2403" y="3691"/>
                  </a:cubicBezTo>
                  <a:cubicBezTo>
                    <a:pt x="2459" y="3694"/>
                    <a:pt x="2515" y="3696"/>
                    <a:pt x="2570" y="3696"/>
                  </a:cubicBezTo>
                  <a:cubicBezTo>
                    <a:pt x="3075" y="3696"/>
                    <a:pt x="3550" y="3558"/>
                    <a:pt x="3970" y="3257"/>
                  </a:cubicBezTo>
                  <a:cubicBezTo>
                    <a:pt x="4204" y="3124"/>
                    <a:pt x="4404" y="2890"/>
                    <a:pt x="4571" y="2657"/>
                  </a:cubicBezTo>
                  <a:cubicBezTo>
                    <a:pt x="4971" y="2056"/>
                    <a:pt x="5238" y="989"/>
                    <a:pt x="4671" y="422"/>
                  </a:cubicBezTo>
                  <a:cubicBezTo>
                    <a:pt x="4608" y="359"/>
                    <a:pt x="4536" y="333"/>
                    <a:pt x="4464" y="333"/>
                  </a:cubicBezTo>
                  <a:cubicBezTo>
                    <a:pt x="4306" y="333"/>
                    <a:pt x="4150" y="461"/>
                    <a:pt x="4104" y="622"/>
                  </a:cubicBezTo>
                  <a:cubicBezTo>
                    <a:pt x="3970" y="1089"/>
                    <a:pt x="4104" y="1523"/>
                    <a:pt x="3837" y="1990"/>
                  </a:cubicBezTo>
                  <a:cubicBezTo>
                    <a:pt x="3670" y="2223"/>
                    <a:pt x="3470" y="2423"/>
                    <a:pt x="3236" y="2557"/>
                  </a:cubicBezTo>
                  <a:cubicBezTo>
                    <a:pt x="3003" y="2657"/>
                    <a:pt x="2769" y="2723"/>
                    <a:pt x="2469" y="2723"/>
                  </a:cubicBezTo>
                  <a:cubicBezTo>
                    <a:pt x="1969" y="2690"/>
                    <a:pt x="1502" y="2457"/>
                    <a:pt x="1235" y="1990"/>
                  </a:cubicBezTo>
                  <a:cubicBezTo>
                    <a:pt x="1235" y="1956"/>
                    <a:pt x="1202" y="1923"/>
                    <a:pt x="1168" y="1890"/>
                  </a:cubicBezTo>
                  <a:cubicBezTo>
                    <a:pt x="935" y="1356"/>
                    <a:pt x="1035" y="889"/>
                    <a:pt x="1102" y="355"/>
                  </a:cubicBezTo>
                  <a:cubicBezTo>
                    <a:pt x="1125" y="145"/>
                    <a:pt x="969" y="1"/>
                    <a:pt x="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3686003" y="3217936"/>
              <a:ext cx="88444" cy="59044"/>
            </a:xfrm>
            <a:custGeom>
              <a:rect b="b" l="l" r="r" t="t"/>
              <a:pathLst>
                <a:path extrusionOk="0" h="3408" w="5105">
                  <a:moveTo>
                    <a:pt x="4487" y="1"/>
                  </a:moveTo>
                  <a:cubicBezTo>
                    <a:pt x="4400" y="1"/>
                    <a:pt x="4311" y="45"/>
                    <a:pt x="4271" y="126"/>
                  </a:cubicBezTo>
                  <a:cubicBezTo>
                    <a:pt x="4070" y="693"/>
                    <a:pt x="4037" y="1293"/>
                    <a:pt x="3704" y="1727"/>
                  </a:cubicBezTo>
                  <a:cubicBezTo>
                    <a:pt x="3570" y="1960"/>
                    <a:pt x="3370" y="2127"/>
                    <a:pt x="3070" y="2260"/>
                  </a:cubicBezTo>
                  <a:cubicBezTo>
                    <a:pt x="2970" y="2327"/>
                    <a:pt x="2836" y="2360"/>
                    <a:pt x="2703" y="2394"/>
                  </a:cubicBezTo>
                  <a:cubicBezTo>
                    <a:pt x="2624" y="2408"/>
                    <a:pt x="2546" y="2415"/>
                    <a:pt x="2468" y="2415"/>
                  </a:cubicBezTo>
                  <a:cubicBezTo>
                    <a:pt x="1618" y="2415"/>
                    <a:pt x="829" y="1615"/>
                    <a:pt x="768" y="759"/>
                  </a:cubicBezTo>
                  <a:cubicBezTo>
                    <a:pt x="752" y="534"/>
                    <a:pt x="581" y="425"/>
                    <a:pt x="408" y="425"/>
                  </a:cubicBezTo>
                  <a:cubicBezTo>
                    <a:pt x="222" y="425"/>
                    <a:pt x="34" y="551"/>
                    <a:pt x="34" y="793"/>
                  </a:cubicBezTo>
                  <a:cubicBezTo>
                    <a:pt x="1" y="2094"/>
                    <a:pt x="1068" y="3228"/>
                    <a:pt x="2303" y="3395"/>
                  </a:cubicBezTo>
                  <a:cubicBezTo>
                    <a:pt x="2374" y="3403"/>
                    <a:pt x="2446" y="3408"/>
                    <a:pt x="2517" y="3408"/>
                  </a:cubicBezTo>
                  <a:cubicBezTo>
                    <a:pt x="2712" y="3408"/>
                    <a:pt x="2908" y="3377"/>
                    <a:pt x="3103" y="3328"/>
                  </a:cubicBezTo>
                  <a:cubicBezTo>
                    <a:pt x="3870" y="3128"/>
                    <a:pt x="4738" y="2294"/>
                    <a:pt x="5004" y="1426"/>
                  </a:cubicBezTo>
                  <a:cubicBezTo>
                    <a:pt x="5105" y="926"/>
                    <a:pt x="5038" y="459"/>
                    <a:pt x="4638" y="59"/>
                  </a:cubicBezTo>
                  <a:cubicBezTo>
                    <a:pt x="4598" y="19"/>
                    <a:pt x="454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3527583" y="3293473"/>
              <a:ext cx="81583" cy="58039"/>
            </a:xfrm>
            <a:custGeom>
              <a:rect b="b" l="l" r="r" t="t"/>
              <a:pathLst>
                <a:path extrusionOk="0" h="3350" w="4709">
                  <a:moveTo>
                    <a:pt x="3885" y="1"/>
                  </a:moveTo>
                  <a:cubicBezTo>
                    <a:pt x="3784" y="1"/>
                    <a:pt x="3693" y="78"/>
                    <a:pt x="3641" y="156"/>
                  </a:cubicBezTo>
                  <a:cubicBezTo>
                    <a:pt x="3441" y="489"/>
                    <a:pt x="3608" y="923"/>
                    <a:pt x="3508" y="1290"/>
                  </a:cubicBezTo>
                  <a:cubicBezTo>
                    <a:pt x="3407" y="1690"/>
                    <a:pt x="3141" y="2057"/>
                    <a:pt x="2774" y="2224"/>
                  </a:cubicBezTo>
                  <a:cubicBezTo>
                    <a:pt x="2601" y="2304"/>
                    <a:pt x="2433" y="2340"/>
                    <a:pt x="2273" y="2340"/>
                  </a:cubicBezTo>
                  <a:cubicBezTo>
                    <a:pt x="1562" y="2340"/>
                    <a:pt x="990" y="1642"/>
                    <a:pt x="772" y="990"/>
                  </a:cubicBezTo>
                  <a:cubicBezTo>
                    <a:pt x="727" y="868"/>
                    <a:pt x="612" y="809"/>
                    <a:pt x="494" y="809"/>
                  </a:cubicBezTo>
                  <a:cubicBezTo>
                    <a:pt x="353" y="809"/>
                    <a:pt x="208" y="893"/>
                    <a:pt x="172" y="1056"/>
                  </a:cubicBezTo>
                  <a:cubicBezTo>
                    <a:pt x="0" y="2313"/>
                    <a:pt x="1198" y="3349"/>
                    <a:pt x="2405" y="3349"/>
                  </a:cubicBezTo>
                  <a:cubicBezTo>
                    <a:pt x="2608" y="3349"/>
                    <a:pt x="2810" y="3320"/>
                    <a:pt x="3007" y="3258"/>
                  </a:cubicBezTo>
                  <a:cubicBezTo>
                    <a:pt x="3708" y="3024"/>
                    <a:pt x="4208" y="2424"/>
                    <a:pt x="4442" y="1757"/>
                  </a:cubicBezTo>
                  <a:cubicBezTo>
                    <a:pt x="4608" y="1223"/>
                    <a:pt x="4708" y="222"/>
                    <a:pt x="3975" y="22"/>
                  </a:cubicBezTo>
                  <a:cubicBezTo>
                    <a:pt x="3944" y="7"/>
                    <a:pt x="3914" y="1"/>
                    <a:pt x="3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4"/>
          <p:cNvSpPr txBox="1"/>
          <p:nvPr>
            <p:ph type="title"/>
          </p:nvPr>
        </p:nvSpPr>
        <p:spPr>
          <a:xfrm>
            <a:off x="2115303" y="592000"/>
            <a:ext cx="49134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820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Introduction</a:t>
            </a:r>
            <a:endParaRPr b="1" sz="3820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30" name="Google Shape;530;p24"/>
          <p:cNvSpPr txBox="1"/>
          <p:nvPr>
            <p:ph idx="1" type="subTitle"/>
          </p:nvPr>
        </p:nvSpPr>
        <p:spPr>
          <a:xfrm>
            <a:off x="1000450" y="1514800"/>
            <a:ext cx="6843000" cy="28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57A8D"/>
              </a:buClr>
              <a:buSzPts val="800"/>
              <a:buFont typeface="Alegreya"/>
              <a:buChar char="●"/>
            </a:pPr>
            <a:r>
              <a:rPr lang="es-419">
                <a:solidFill>
                  <a:srgbClr val="657A8D"/>
                </a:solidFill>
                <a:latin typeface="Alegreya"/>
                <a:ea typeface="Alegreya"/>
                <a:cs typeface="Alegreya"/>
                <a:sym typeface="Alegreya"/>
              </a:rPr>
              <a:t>Cooking can be an enjoyable and rewarding hobby, but keeping track of recipes can be tedious.</a:t>
            </a:r>
            <a:endParaRPr>
              <a:solidFill>
                <a:srgbClr val="657A8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57A8D"/>
              </a:buClr>
              <a:buSzPts val="800"/>
              <a:buFont typeface="Alegreya"/>
              <a:buChar char="●"/>
            </a:pPr>
            <a:r>
              <a:rPr lang="es-419">
                <a:solidFill>
                  <a:srgbClr val="657A8D"/>
                </a:solidFill>
                <a:latin typeface="Alegreya"/>
                <a:ea typeface="Alegreya"/>
                <a:cs typeface="Alegreya"/>
                <a:sym typeface="Alegreya"/>
              </a:rPr>
              <a:t>The Food Recipe Manager App is intended to make meal planning and preparation more effective and fun for users.</a:t>
            </a:r>
            <a:endParaRPr>
              <a:solidFill>
                <a:srgbClr val="657A8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57A8D"/>
              </a:buClr>
              <a:buSzPts val="800"/>
              <a:buFont typeface="Alegreya"/>
              <a:buChar char="●"/>
            </a:pPr>
            <a:r>
              <a:rPr lang="es-419">
                <a:solidFill>
                  <a:srgbClr val="657A8D"/>
                </a:solidFill>
                <a:latin typeface="Alegreya"/>
                <a:ea typeface="Alegreya"/>
                <a:cs typeface="Alegreya"/>
                <a:sym typeface="Alegreya"/>
              </a:rPr>
              <a:t>This application allows users to effortlessly store, search for, and categorize their favorite recipes, as well as create and save meal plans.</a:t>
            </a:r>
            <a:endParaRPr>
              <a:solidFill>
                <a:srgbClr val="657A8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57A8D"/>
              </a:buClr>
              <a:buSzPts val="800"/>
              <a:buFont typeface="Alegreya"/>
              <a:buChar char="●"/>
            </a:pPr>
            <a:r>
              <a:rPr lang="es-419">
                <a:solidFill>
                  <a:srgbClr val="657A8D"/>
                </a:solidFill>
                <a:latin typeface="Alegreya"/>
                <a:ea typeface="Alegreya"/>
                <a:cs typeface="Alegreya"/>
                <a:sym typeface="Alegreya"/>
              </a:rPr>
              <a:t>The app is simple to use and visually appealing, making it accessible to anyone who wants to simplify their meal planning process.</a:t>
            </a:r>
            <a:endParaRPr>
              <a:solidFill>
                <a:srgbClr val="657A8D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657A8D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31" name="Google Shape;531;p24"/>
          <p:cNvSpPr/>
          <p:nvPr/>
        </p:nvSpPr>
        <p:spPr>
          <a:xfrm>
            <a:off x="1145050" y="469350"/>
            <a:ext cx="393261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4"/>
          <p:cNvSpPr/>
          <p:nvPr/>
        </p:nvSpPr>
        <p:spPr>
          <a:xfrm>
            <a:off x="1000450" y="798238"/>
            <a:ext cx="226826" cy="221487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4"/>
          <p:cNvSpPr/>
          <p:nvPr/>
        </p:nvSpPr>
        <p:spPr>
          <a:xfrm>
            <a:off x="7873175" y="4182751"/>
            <a:ext cx="393246" cy="38397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33351"/>
          <a:stretch/>
        </p:blipFill>
        <p:spPr>
          <a:xfrm>
            <a:off x="7462400" y="-76450"/>
            <a:ext cx="1742400" cy="1742400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5"/>
          <p:cNvSpPr txBox="1"/>
          <p:nvPr>
            <p:ph type="title"/>
          </p:nvPr>
        </p:nvSpPr>
        <p:spPr>
          <a:xfrm>
            <a:off x="2115303" y="740050"/>
            <a:ext cx="49134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820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Problem Statement</a:t>
            </a:r>
            <a:endParaRPr b="1" sz="3820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40" name="Google Shape;540;p25"/>
          <p:cNvSpPr txBox="1"/>
          <p:nvPr>
            <p:ph idx="1" type="subTitle"/>
          </p:nvPr>
        </p:nvSpPr>
        <p:spPr>
          <a:xfrm>
            <a:off x="1370250" y="1619100"/>
            <a:ext cx="6403500" cy="26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794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Without Recipe Manager App, people may face several problems in organising and keeping track of Recipes.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2794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7D95"/>
              </a:buClr>
              <a:buSzPts val="8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Some of them would be -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2794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7D95"/>
              </a:buClr>
              <a:buSzPts val="800"/>
              <a:buFont typeface="Alegreya"/>
              <a:buChar char="○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Difficulties in finding and organizing recipes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2794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7D95"/>
              </a:buClr>
              <a:buSzPts val="800"/>
              <a:buFont typeface="Alegreya"/>
              <a:buChar char="○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Difficulty in Meal Planning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2794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7D95"/>
              </a:buClr>
              <a:buSzPts val="800"/>
              <a:buFont typeface="Alegreya"/>
              <a:buChar char="○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Difficulty in categorizing 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27940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7D95"/>
              </a:buClr>
              <a:buSzPts val="800"/>
              <a:buFont typeface="Alegreya"/>
              <a:buChar char="○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Difficulty in storing your custom tasty dishes! 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41" name="Google Shape;541;p25"/>
          <p:cNvSpPr/>
          <p:nvPr/>
        </p:nvSpPr>
        <p:spPr>
          <a:xfrm>
            <a:off x="1145050" y="469350"/>
            <a:ext cx="393261" cy="38400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1000450" y="798238"/>
            <a:ext cx="226826" cy="221487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7873175" y="4182751"/>
            <a:ext cx="393246" cy="383975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125" y="2618725"/>
            <a:ext cx="2033050" cy="11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6"/>
          <p:cNvSpPr txBox="1"/>
          <p:nvPr>
            <p:ph type="title"/>
          </p:nvPr>
        </p:nvSpPr>
        <p:spPr>
          <a:xfrm>
            <a:off x="862875" y="694025"/>
            <a:ext cx="6708300" cy="58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820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Approach to solve a problem</a:t>
            </a:r>
            <a:endParaRPr b="1" sz="3820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50" name="Google Shape;550;p26"/>
          <p:cNvSpPr txBox="1"/>
          <p:nvPr>
            <p:ph idx="1" type="subTitle"/>
          </p:nvPr>
        </p:nvSpPr>
        <p:spPr>
          <a:xfrm>
            <a:off x="1537650" y="1501875"/>
            <a:ext cx="6068700" cy="30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ct val="1000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 Recipe Manager application allows users to organize and manage their recipe collections digitally.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5755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7D95"/>
              </a:buClr>
              <a:buSzPct val="1000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Recipes can be stored, searched, and categorized, making finding and preparing favorite meals easier.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5755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7D95"/>
              </a:buClr>
              <a:buSzPct val="1000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Use various criteria to search and filter recipes for effective meal planning.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5755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F7D95"/>
              </a:buClr>
              <a:buSzPct val="1000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You can keep all your recipes in one place with the Recipe Manager app.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25755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5F7D95"/>
              </a:buClr>
              <a:buSzPct val="100000"/>
              <a:buFont typeface="Alegreya"/>
              <a:buChar char="●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It is overall more efficient and enjoyable to prepare meals with the use of a Recipe Manager application.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51" name="Google Shape;551;p26"/>
          <p:cNvSpPr/>
          <p:nvPr/>
        </p:nvSpPr>
        <p:spPr>
          <a:xfrm>
            <a:off x="306125" y="761712"/>
            <a:ext cx="465401" cy="45443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8043538" y="3532101"/>
            <a:ext cx="774471" cy="756228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53" name="Google Shape;553;p26"/>
          <p:cNvSpPr/>
          <p:nvPr/>
        </p:nvSpPr>
        <p:spPr>
          <a:xfrm>
            <a:off x="7383200" y="896912"/>
            <a:ext cx="465401" cy="45443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7"/>
          <p:cNvSpPr txBox="1"/>
          <p:nvPr>
            <p:ph type="title"/>
          </p:nvPr>
        </p:nvSpPr>
        <p:spPr>
          <a:xfrm>
            <a:off x="1165800" y="643450"/>
            <a:ext cx="6812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Topics Covered</a:t>
            </a:r>
            <a:endParaRPr b="1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59" name="Google Shape;559;p27"/>
          <p:cNvSpPr txBox="1"/>
          <p:nvPr>
            <p:ph idx="1" type="subTitle"/>
          </p:nvPr>
        </p:nvSpPr>
        <p:spPr>
          <a:xfrm>
            <a:off x="6293451" y="1666625"/>
            <a:ext cx="20958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A Mechanism in which one class acquires the property of another class</a:t>
            </a:r>
            <a:endParaRPr sz="10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60" name="Google Shape;560;p27"/>
          <p:cNvSpPr txBox="1"/>
          <p:nvPr>
            <p:ph idx="2" type="subTitle"/>
          </p:nvPr>
        </p:nvSpPr>
        <p:spPr>
          <a:xfrm>
            <a:off x="947050" y="1712350"/>
            <a:ext cx="224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A logical template to create objects that share common properties and methods</a:t>
            </a:r>
            <a:endParaRPr sz="10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61" name="Google Shape;561;p27"/>
          <p:cNvSpPr txBox="1"/>
          <p:nvPr>
            <p:ph idx="3" type="subTitle"/>
          </p:nvPr>
        </p:nvSpPr>
        <p:spPr>
          <a:xfrm>
            <a:off x="6333500" y="1292550"/>
            <a:ext cx="19884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697D90"/>
                </a:solidFill>
                <a:latin typeface="Alegreya"/>
                <a:ea typeface="Alegreya"/>
                <a:cs typeface="Alegreya"/>
                <a:sym typeface="Alegreya"/>
              </a:rPr>
              <a:t>Inheritance</a:t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62" name="Google Shape;562;p27"/>
          <p:cNvSpPr txBox="1"/>
          <p:nvPr>
            <p:ph idx="4" type="subTitle"/>
          </p:nvPr>
        </p:nvSpPr>
        <p:spPr>
          <a:xfrm>
            <a:off x="987100" y="1321138"/>
            <a:ext cx="2245500" cy="3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s-419" sz="2000">
                <a:solidFill>
                  <a:srgbClr val="697D90"/>
                </a:solidFill>
                <a:latin typeface="Alegreya"/>
                <a:ea typeface="Alegreya"/>
                <a:cs typeface="Alegreya"/>
                <a:sym typeface="Alegreya"/>
              </a:rPr>
              <a:t>Class Definition</a:t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563" name="Google Shape;563;p27"/>
          <p:cNvCxnSpPr/>
          <p:nvPr/>
        </p:nvCxnSpPr>
        <p:spPr>
          <a:xfrm>
            <a:off x="1075600" y="1687438"/>
            <a:ext cx="1988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27"/>
          <p:cNvCxnSpPr/>
          <p:nvPr/>
        </p:nvCxnSpPr>
        <p:spPr>
          <a:xfrm>
            <a:off x="6347150" y="1738125"/>
            <a:ext cx="1988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27"/>
          <p:cNvSpPr/>
          <p:nvPr/>
        </p:nvSpPr>
        <p:spPr>
          <a:xfrm>
            <a:off x="8188374" y="124398"/>
            <a:ext cx="752572" cy="73490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7"/>
          <p:cNvSpPr txBox="1"/>
          <p:nvPr>
            <p:ph idx="2" type="subTitle"/>
          </p:nvPr>
        </p:nvSpPr>
        <p:spPr>
          <a:xfrm>
            <a:off x="3551550" y="1860750"/>
            <a:ext cx="238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A restricted </a:t>
            </a:r>
            <a:r>
              <a:rPr lang="es-419" sz="1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class</a:t>
            </a:r>
            <a:r>
              <a:rPr lang="es-419" sz="1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 that cannot be used to create objects</a:t>
            </a:r>
            <a:endParaRPr sz="10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67" name="Google Shape;567;p27"/>
          <p:cNvSpPr txBox="1"/>
          <p:nvPr>
            <p:ph idx="4" type="subTitle"/>
          </p:nvPr>
        </p:nvSpPr>
        <p:spPr>
          <a:xfrm>
            <a:off x="3462750" y="1471113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697D90"/>
                </a:solidFill>
                <a:latin typeface="Alegreya"/>
                <a:ea typeface="Alegreya"/>
                <a:cs typeface="Alegreya"/>
                <a:sym typeface="Alegreya"/>
              </a:rPr>
              <a:t>Abstract Classes</a:t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568" name="Google Shape;568;p27"/>
          <p:cNvCxnSpPr/>
          <p:nvPr/>
        </p:nvCxnSpPr>
        <p:spPr>
          <a:xfrm>
            <a:off x="3764938" y="1860750"/>
            <a:ext cx="1988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p27"/>
          <p:cNvSpPr txBox="1"/>
          <p:nvPr>
            <p:ph idx="2" type="subTitle"/>
          </p:nvPr>
        </p:nvSpPr>
        <p:spPr>
          <a:xfrm>
            <a:off x="6238850" y="3814400"/>
            <a:ext cx="21777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An object used to cycle through elements present in a collection</a:t>
            </a:r>
            <a:endParaRPr sz="10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70" name="Google Shape;570;p27"/>
          <p:cNvSpPr txBox="1"/>
          <p:nvPr>
            <p:ph idx="4" type="subTitle"/>
          </p:nvPr>
        </p:nvSpPr>
        <p:spPr>
          <a:xfrm>
            <a:off x="6537800" y="3206800"/>
            <a:ext cx="15798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697D90"/>
                </a:solidFill>
                <a:latin typeface="Alegreya"/>
                <a:ea typeface="Alegreya"/>
                <a:cs typeface="Alegreya"/>
                <a:sym typeface="Alegreya"/>
              </a:rPr>
              <a:t>Iterators</a:t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571" name="Google Shape;571;p27"/>
          <p:cNvCxnSpPr/>
          <p:nvPr/>
        </p:nvCxnSpPr>
        <p:spPr>
          <a:xfrm>
            <a:off x="6402509" y="3718050"/>
            <a:ext cx="1850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27"/>
          <p:cNvSpPr txBox="1"/>
          <p:nvPr>
            <p:ph idx="2" type="subTitle"/>
          </p:nvPr>
        </p:nvSpPr>
        <p:spPr>
          <a:xfrm>
            <a:off x="947050" y="3862475"/>
            <a:ext cx="25605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A collection of various elements in a sequence, where every element is basically an object</a:t>
            </a:r>
            <a:endParaRPr sz="10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73" name="Google Shape;573;p27"/>
          <p:cNvSpPr txBox="1"/>
          <p:nvPr>
            <p:ph idx="4" type="subTitle"/>
          </p:nvPr>
        </p:nvSpPr>
        <p:spPr>
          <a:xfrm>
            <a:off x="1319050" y="3430650"/>
            <a:ext cx="1816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697D90"/>
                </a:solidFill>
                <a:latin typeface="Alegreya"/>
                <a:ea typeface="Alegreya"/>
                <a:cs typeface="Alegreya"/>
                <a:sym typeface="Alegreya"/>
              </a:rPr>
              <a:t>Lists</a:t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574" name="Google Shape;574;p27"/>
          <p:cNvCxnSpPr/>
          <p:nvPr/>
        </p:nvCxnSpPr>
        <p:spPr>
          <a:xfrm>
            <a:off x="1233100" y="3814400"/>
            <a:ext cx="1988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p27"/>
          <p:cNvSpPr txBox="1"/>
          <p:nvPr>
            <p:ph idx="2" type="subTitle"/>
          </p:nvPr>
        </p:nvSpPr>
        <p:spPr>
          <a:xfrm>
            <a:off x="3627450" y="3427975"/>
            <a:ext cx="24915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A data structure that follows the "First In, First Out" (FIFO) principle, where the item that enters the queue first is the first to be processed or removed from the queue.</a:t>
            </a:r>
            <a:endParaRPr sz="10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76" name="Google Shape;576;p27"/>
          <p:cNvSpPr txBox="1"/>
          <p:nvPr>
            <p:ph idx="4" type="subTitle"/>
          </p:nvPr>
        </p:nvSpPr>
        <p:spPr>
          <a:xfrm>
            <a:off x="3817800" y="3078050"/>
            <a:ext cx="1816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697D90"/>
                </a:solidFill>
                <a:latin typeface="Alegreya"/>
                <a:ea typeface="Alegreya"/>
                <a:cs typeface="Alegreya"/>
                <a:sym typeface="Alegreya"/>
              </a:rPr>
              <a:t>Queues</a:t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577" name="Google Shape;577;p27"/>
          <p:cNvCxnSpPr/>
          <p:nvPr/>
        </p:nvCxnSpPr>
        <p:spPr>
          <a:xfrm>
            <a:off x="3764950" y="3414250"/>
            <a:ext cx="1988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27"/>
          <p:cNvSpPr txBox="1"/>
          <p:nvPr>
            <p:ph idx="2" type="subTitle"/>
          </p:nvPr>
        </p:nvSpPr>
        <p:spPr>
          <a:xfrm>
            <a:off x="1742650" y="2649038"/>
            <a:ext cx="238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A HashMap is a data structure that stores key-value pairs and allows for efficient retrieval of values based on their associated keys.</a:t>
            </a:r>
            <a:endParaRPr sz="10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79" name="Google Shape;579;p27"/>
          <p:cNvSpPr txBox="1"/>
          <p:nvPr>
            <p:ph idx="4" type="subTitle"/>
          </p:nvPr>
        </p:nvSpPr>
        <p:spPr>
          <a:xfrm>
            <a:off x="1653850" y="2259401"/>
            <a:ext cx="2560500" cy="4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697D90"/>
                </a:solidFill>
                <a:latin typeface="Alegreya"/>
                <a:ea typeface="Alegreya"/>
                <a:cs typeface="Alegreya"/>
                <a:sym typeface="Alegreya"/>
              </a:rPr>
              <a:t>HashMap</a:t>
            </a:r>
            <a:endParaRPr sz="2000">
              <a:solidFill>
                <a:srgbClr val="697D90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cxnSp>
        <p:nvCxnSpPr>
          <p:cNvPr id="580" name="Google Shape;580;p27"/>
          <p:cNvCxnSpPr/>
          <p:nvPr/>
        </p:nvCxnSpPr>
        <p:spPr>
          <a:xfrm>
            <a:off x="1939888" y="2609575"/>
            <a:ext cx="19884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8"/>
          <p:cNvSpPr txBox="1"/>
          <p:nvPr>
            <p:ph type="title"/>
          </p:nvPr>
        </p:nvSpPr>
        <p:spPr>
          <a:xfrm>
            <a:off x="720000" y="643450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Tools Used</a:t>
            </a:r>
            <a:endParaRPr b="1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86" name="Google Shape;586;p28"/>
          <p:cNvSpPr txBox="1"/>
          <p:nvPr>
            <p:ph idx="4" type="subTitle"/>
          </p:nvPr>
        </p:nvSpPr>
        <p:spPr>
          <a:xfrm>
            <a:off x="1240850" y="1790181"/>
            <a:ext cx="1377900" cy="2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0" lang="es-419" sz="1550">
                <a:solidFill>
                  <a:srgbClr val="657A8D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Eclipse</a:t>
            </a:r>
            <a:endParaRPr b="0" sz="1550">
              <a:solidFill>
                <a:srgbClr val="657A8D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87" name="Google Shape;587;p28"/>
          <p:cNvSpPr txBox="1"/>
          <p:nvPr>
            <p:ph idx="5" type="subTitle"/>
          </p:nvPr>
        </p:nvSpPr>
        <p:spPr>
          <a:xfrm>
            <a:off x="1001299" y="2946150"/>
            <a:ext cx="1857000" cy="2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0" lang="es-419" sz="1550">
                <a:solidFill>
                  <a:srgbClr val="657A8D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Git Repository</a:t>
            </a:r>
            <a:endParaRPr b="0" sz="1550">
              <a:solidFill>
                <a:srgbClr val="657A8D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88" name="Google Shape;588;p28"/>
          <p:cNvSpPr txBox="1"/>
          <p:nvPr>
            <p:ph idx="6" type="subTitle"/>
          </p:nvPr>
        </p:nvSpPr>
        <p:spPr>
          <a:xfrm>
            <a:off x="1059988" y="4162650"/>
            <a:ext cx="1739700" cy="2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0" lang="es-419" sz="1500">
                <a:solidFill>
                  <a:srgbClr val="657A8D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Scene Builder</a:t>
            </a:r>
            <a:endParaRPr b="0" sz="1500">
              <a:solidFill>
                <a:srgbClr val="657A8D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89" name="Google Shape;589;p28"/>
          <p:cNvSpPr/>
          <p:nvPr/>
        </p:nvSpPr>
        <p:spPr>
          <a:xfrm>
            <a:off x="399649" y="237673"/>
            <a:ext cx="752572" cy="734902"/>
          </a:xfrm>
          <a:custGeom>
            <a:rect b="b" l="l" r="r" t="t"/>
            <a:pathLst>
              <a:path extrusionOk="0" h="5891" w="6033">
                <a:moveTo>
                  <a:pt x="3017" y="0"/>
                </a:moveTo>
                <a:cubicBezTo>
                  <a:pt x="2866" y="0"/>
                  <a:pt x="2716" y="79"/>
                  <a:pt x="2645" y="238"/>
                </a:cubicBezTo>
                <a:cubicBezTo>
                  <a:pt x="2074" y="1394"/>
                  <a:pt x="1473" y="2011"/>
                  <a:pt x="317" y="2565"/>
                </a:cubicBezTo>
                <a:cubicBezTo>
                  <a:pt x="0" y="2724"/>
                  <a:pt x="0" y="3167"/>
                  <a:pt x="317" y="3325"/>
                </a:cubicBezTo>
                <a:cubicBezTo>
                  <a:pt x="1473" y="3879"/>
                  <a:pt x="2074" y="4481"/>
                  <a:pt x="2645" y="5653"/>
                </a:cubicBezTo>
                <a:cubicBezTo>
                  <a:pt x="2716" y="5811"/>
                  <a:pt x="2866" y="5890"/>
                  <a:pt x="3017" y="5890"/>
                </a:cubicBezTo>
                <a:cubicBezTo>
                  <a:pt x="3167" y="5890"/>
                  <a:pt x="3317" y="5811"/>
                  <a:pt x="3389" y="5653"/>
                </a:cubicBezTo>
                <a:cubicBezTo>
                  <a:pt x="3959" y="4497"/>
                  <a:pt x="4560" y="3879"/>
                  <a:pt x="5716" y="3325"/>
                </a:cubicBezTo>
                <a:cubicBezTo>
                  <a:pt x="6033" y="3167"/>
                  <a:pt x="6033" y="2724"/>
                  <a:pt x="5716" y="2565"/>
                </a:cubicBezTo>
                <a:cubicBezTo>
                  <a:pt x="4560" y="2011"/>
                  <a:pt x="3959" y="1409"/>
                  <a:pt x="3389" y="238"/>
                </a:cubicBezTo>
                <a:cubicBezTo>
                  <a:pt x="3317" y="79"/>
                  <a:pt x="3167" y="0"/>
                  <a:pt x="30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345" y="1249400"/>
            <a:ext cx="386913" cy="38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468" y="2476550"/>
            <a:ext cx="362744" cy="388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6383" y="3632525"/>
            <a:ext cx="386926" cy="447402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8"/>
          <p:cNvSpPr txBox="1"/>
          <p:nvPr>
            <p:ph idx="6" type="subTitle"/>
          </p:nvPr>
        </p:nvSpPr>
        <p:spPr>
          <a:xfrm>
            <a:off x="3611526" y="1787163"/>
            <a:ext cx="1920900" cy="3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0" lang="es-419" sz="1550">
                <a:solidFill>
                  <a:srgbClr val="657A8D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Trello</a:t>
            </a:r>
            <a:endParaRPr b="0" sz="1550">
              <a:solidFill>
                <a:srgbClr val="657A8D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94" name="Google Shape;594;p28"/>
          <p:cNvSpPr txBox="1"/>
          <p:nvPr/>
        </p:nvSpPr>
        <p:spPr>
          <a:xfrm>
            <a:off x="3539538" y="1897275"/>
            <a:ext cx="20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Task Management Tool</a:t>
            </a:r>
            <a:endParaRPr>
              <a:solidFill>
                <a:srgbClr val="395168"/>
              </a:solidFill>
            </a:endParaRPr>
          </a:p>
        </p:txBody>
      </p:sp>
      <p:pic>
        <p:nvPicPr>
          <p:cNvPr id="595" name="Google Shape;59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8523" y="1308213"/>
            <a:ext cx="386900" cy="3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8"/>
          <p:cNvSpPr txBox="1"/>
          <p:nvPr>
            <p:ph idx="6" type="subTitle"/>
          </p:nvPr>
        </p:nvSpPr>
        <p:spPr>
          <a:xfrm>
            <a:off x="3708289" y="2972059"/>
            <a:ext cx="17274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0" lang="es-419" sz="1550">
                <a:solidFill>
                  <a:srgbClr val="657A8D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Figma</a:t>
            </a:r>
            <a:endParaRPr b="0" sz="1550">
              <a:solidFill>
                <a:srgbClr val="657A8D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597" name="Google Shape;597;p28"/>
          <p:cNvSpPr txBox="1"/>
          <p:nvPr/>
        </p:nvSpPr>
        <p:spPr>
          <a:xfrm>
            <a:off x="3883025" y="3061562"/>
            <a:ext cx="13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Designing</a:t>
            </a:r>
            <a:r>
              <a:rPr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 Tool</a:t>
            </a:r>
            <a:endParaRPr>
              <a:solidFill>
                <a:srgbClr val="395168"/>
              </a:solidFill>
            </a:endParaRPr>
          </a:p>
        </p:txBody>
      </p:sp>
      <p:pic>
        <p:nvPicPr>
          <p:cNvPr id="598" name="Google Shape;59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3486" y="2494638"/>
            <a:ext cx="577038" cy="36973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28"/>
          <p:cNvSpPr txBox="1"/>
          <p:nvPr>
            <p:ph idx="6" type="subTitle"/>
          </p:nvPr>
        </p:nvSpPr>
        <p:spPr>
          <a:xfrm>
            <a:off x="3539527" y="4076225"/>
            <a:ext cx="2064900" cy="2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0" lang="es-419" sz="1550">
                <a:solidFill>
                  <a:srgbClr val="5F7D95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Microsoft Teams</a:t>
            </a:r>
            <a:endParaRPr b="0" sz="1550">
              <a:solidFill>
                <a:srgbClr val="5F7D95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600" name="Google Shape;600;p28"/>
          <p:cNvSpPr txBox="1"/>
          <p:nvPr/>
        </p:nvSpPr>
        <p:spPr>
          <a:xfrm>
            <a:off x="3664775" y="4225825"/>
            <a:ext cx="19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Communication Tool</a:t>
            </a:r>
            <a:endParaRPr>
              <a:solidFill>
                <a:srgbClr val="395168"/>
              </a:solidFill>
            </a:endParaRPr>
          </a:p>
        </p:txBody>
      </p:sp>
      <p:pic>
        <p:nvPicPr>
          <p:cNvPr id="601" name="Google Shape;60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3450" y="3515675"/>
            <a:ext cx="577050" cy="5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8"/>
          <p:cNvSpPr txBox="1"/>
          <p:nvPr/>
        </p:nvSpPr>
        <p:spPr>
          <a:xfrm>
            <a:off x="6450750" y="4214575"/>
            <a:ext cx="185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Documentation Tools</a:t>
            </a:r>
            <a:endParaRPr>
              <a:solidFill>
                <a:srgbClr val="395168"/>
              </a:solidFill>
            </a:endParaRPr>
          </a:p>
        </p:txBody>
      </p:sp>
      <p:sp>
        <p:nvSpPr>
          <p:cNvPr id="603" name="Google Shape;603;p28"/>
          <p:cNvSpPr txBox="1"/>
          <p:nvPr>
            <p:ph idx="4" type="subTitle"/>
          </p:nvPr>
        </p:nvSpPr>
        <p:spPr>
          <a:xfrm>
            <a:off x="6525250" y="1790175"/>
            <a:ext cx="1676100" cy="2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0" lang="es-419" sz="1550">
                <a:solidFill>
                  <a:srgbClr val="657A8D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Google Drive</a:t>
            </a:r>
            <a:endParaRPr b="0" sz="1550">
              <a:solidFill>
                <a:srgbClr val="657A8D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604" name="Google Shape;604;p28"/>
          <p:cNvSpPr txBox="1"/>
          <p:nvPr>
            <p:ph idx="5" type="subTitle"/>
          </p:nvPr>
        </p:nvSpPr>
        <p:spPr>
          <a:xfrm>
            <a:off x="6434799" y="2969950"/>
            <a:ext cx="1857000" cy="2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0" lang="es-419" sz="1550">
                <a:solidFill>
                  <a:srgbClr val="657A8D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Google Docs</a:t>
            </a:r>
            <a:endParaRPr b="0" sz="1550">
              <a:solidFill>
                <a:srgbClr val="657A8D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605" name="Google Shape;605;p28"/>
          <p:cNvSpPr txBox="1"/>
          <p:nvPr>
            <p:ph idx="6" type="subTitle"/>
          </p:nvPr>
        </p:nvSpPr>
        <p:spPr>
          <a:xfrm>
            <a:off x="6509388" y="4149725"/>
            <a:ext cx="1739700" cy="2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0" lang="es-419" sz="1500">
                <a:solidFill>
                  <a:srgbClr val="657A8D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Microsoft Powerpoint</a:t>
            </a:r>
            <a:endParaRPr b="0" sz="1500">
              <a:solidFill>
                <a:srgbClr val="657A8D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pic>
        <p:nvPicPr>
          <p:cNvPr id="606" name="Google Shape;60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9592" y="1219755"/>
            <a:ext cx="447401" cy="4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8552" y="2371650"/>
            <a:ext cx="289478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8"/>
          <p:cNvPicPr preferRelativeResize="0"/>
          <p:nvPr/>
        </p:nvPicPr>
        <p:blipFill rotWithShape="1">
          <a:blip r:embed="rId11">
            <a:alphaModFix/>
          </a:blip>
          <a:srcRect b="15084" l="0" r="0" t="15562"/>
          <a:stretch/>
        </p:blipFill>
        <p:spPr>
          <a:xfrm>
            <a:off x="6866325" y="3435350"/>
            <a:ext cx="1025849" cy="4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9"/>
          <p:cNvSpPr txBox="1"/>
          <p:nvPr>
            <p:ph idx="1" type="subTitle"/>
          </p:nvPr>
        </p:nvSpPr>
        <p:spPr>
          <a:xfrm>
            <a:off x="1165800" y="1884125"/>
            <a:ext cx="6812400" cy="17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2000"/>
              <a:buFont typeface="Alegreya"/>
              <a:buChar char="●"/>
            </a:pPr>
            <a:r>
              <a:rPr lang="es-419" sz="2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Frontend</a:t>
            </a:r>
            <a:r>
              <a:rPr lang="es-419" sz="2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 - JavaFX and SceneBuilder</a:t>
            </a:r>
            <a:endParaRPr sz="20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2000"/>
              <a:buFont typeface="Alegreya"/>
              <a:buChar char="●"/>
            </a:pPr>
            <a:r>
              <a:rPr lang="es-419" sz="2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Database - MySQL </a:t>
            </a:r>
            <a:endParaRPr sz="20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2000"/>
              <a:buFont typeface="Alegreya"/>
              <a:buChar char="●"/>
            </a:pPr>
            <a:r>
              <a:rPr lang="es-419" sz="2000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Backend - Java</a:t>
            </a:r>
            <a:endParaRPr sz="2000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14" name="Google Shape;614;p29"/>
          <p:cNvSpPr txBox="1"/>
          <p:nvPr>
            <p:ph type="title"/>
          </p:nvPr>
        </p:nvSpPr>
        <p:spPr>
          <a:xfrm>
            <a:off x="1165800" y="998175"/>
            <a:ext cx="6812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395168"/>
                </a:solidFill>
                <a:latin typeface="Alegreya"/>
                <a:ea typeface="Alegreya"/>
                <a:cs typeface="Alegreya"/>
                <a:sym typeface="Alegreya"/>
              </a:rPr>
              <a:t>Technology Stack</a:t>
            </a:r>
            <a:endParaRPr b="1">
              <a:solidFill>
                <a:srgbClr val="395168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0"/>
          <p:cNvSpPr txBox="1"/>
          <p:nvPr>
            <p:ph idx="1" type="subTitle"/>
          </p:nvPr>
        </p:nvSpPr>
        <p:spPr>
          <a:xfrm>
            <a:off x="1165800" y="1263375"/>
            <a:ext cx="6812400" cy="31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The Recipe Manager application allows users to:</a:t>
            </a:r>
            <a:endParaRPr b="1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AutoNum type="arabicPeriod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Create an account and log in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AutoNum type="arabicPeriod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Add, edit, and delete recipes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AutoNum type="arabicPeriod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Search for recipes by keyword or category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AutoNum type="arabicPeriod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View recipes in a visually appealing format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AutoNum type="arabicPeriod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Create and save meal plans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AutoNum type="arabicPeriod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Customize their preferences and add/delete their own recipes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AutoNum type="arabicPeriod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Discover recipes and save them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AutoNum type="arabicPeriod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View recipes by category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F7D95"/>
              </a:buClr>
              <a:buSzPts val="1800"/>
              <a:buFont typeface="Alegreya"/>
              <a:buAutoNum type="arabicPeriod"/>
            </a:pPr>
            <a:r>
              <a:rPr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Rate, comment, and save recipes in detail</a:t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620" name="Google Shape;620;p30"/>
          <p:cNvSpPr txBox="1"/>
          <p:nvPr>
            <p:ph type="title"/>
          </p:nvPr>
        </p:nvSpPr>
        <p:spPr>
          <a:xfrm>
            <a:off x="1165800" y="643450"/>
            <a:ext cx="6812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5F7D95"/>
                </a:solidFill>
                <a:latin typeface="Alegreya"/>
                <a:ea typeface="Alegreya"/>
                <a:cs typeface="Alegreya"/>
                <a:sym typeface="Alegreya"/>
              </a:rPr>
              <a:t>Functionalities</a:t>
            </a:r>
            <a:endParaRPr b="1">
              <a:solidFill>
                <a:srgbClr val="5F7D95"/>
              </a:solidFill>
              <a:latin typeface="Alegreya"/>
              <a:ea typeface="Alegreya"/>
              <a:cs typeface="Alegreya"/>
              <a:sym typeface="Alegrey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